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28" r:id="rId1"/>
  </p:sldMasterIdLst>
  <p:notesMasterIdLst>
    <p:notesMasterId r:id="rId13"/>
  </p:notesMasterIdLst>
  <p:sldIdLst>
    <p:sldId id="261" r:id="rId2"/>
    <p:sldId id="296" r:id="rId3"/>
    <p:sldId id="283" r:id="rId4"/>
    <p:sldId id="263" r:id="rId5"/>
    <p:sldId id="293" r:id="rId6"/>
    <p:sldId id="292" r:id="rId7"/>
    <p:sldId id="286" r:id="rId8"/>
    <p:sldId id="290" r:id="rId9"/>
    <p:sldId id="294" r:id="rId10"/>
    <p:sldId id="295" r:id="rId11"/>
    <p:sldId id="278" r:id="rId12"/>
  </p:sldIdLst>
  <p:sldSz cx="9144000" cy="6858000" type="screen4x3"/>
  <p:notesSz cx="6735763" cy="9869488"/>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79" autoAdjust="0"/>
    <p:restoredTop sz="76691" autoAdjust="0"/>
  </p:normalViewPr>
  <p:slideViewPr>
    <p:cSldViewPr>
      <p:cViewPr>
        <p:scale>
          <a:sx n="67" d="100"/>
          <a:sy n="67" d="100"/>
        </p:scale>
        <p:origin x="-1380" y="-78"/>
      </p:cViewPr>
      <p:guideLst>
        <p:guide orient="horz" pos="2160"/>
        <p:guide pos="2880"/>
      </p:guideLst>
    </p:cSldViewPr>
  </p:slideViewPr>
  <p:notesTextViewPr>
    <p:cViewPr>
      <p:scale>
        <a:sx n="100" d="100"/>
        <a:sy n="100" d="100"/>
      </p:scale>
      <p:origin x="0" y="0"/>
    </p:cViewPr>
  </p:notesText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5122" name="Header Placeholder 1"/>
          <p:cNvSpPr>
            <a:spLocks noGrp="1" noChangeArrowheads="1"/>
          </p:cNvSpPr>
          <p:nvPr>
            <p:ph type="hdr" sz="quarter"/>
          </p:nvPr>
        </p:nvSpPr>
        <p:spPr bwMode="auto">
          <a:xfrm>
            <a:off x="0" y="0"/>
            <a:ext cx="2919413"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p>
        </p:txBody>
      </p:sp>
      <p:sp>
        <p:nvSpPr>
          <p:cNvPr id="5123" name="Date Placeholder 2"/>
          <p:cNvSpPr>
            <a:spLocks noGrp="1" noChangeArrowheads="1"/>
          </p:cNvSpPr>
          <p:nvPr>
            <p:ph type="dt" idx="1"/>
          </p:nvPr>
        </p:nvSpPr>
        <p:spPr bwMode="auto">
          <a:xfrm>
            <a:off x="3814763" y="0"/>
            <a:ext cx="2919412" cy="4937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cs typeface="Arial" pitchFamily="34" charset="0"/>
              </a:defRPr>
            </a:lvl1pPr>
          </a:lstStyle>
          <a:p>
            <a:pPr>
              <a:defRPr/>
            </a:pPr>
            <a:fld id="{7F5D5497-8853-4EE5-BC46-00717A169D26}" type="datetimeFigureOut">
              <a:rPr lang="en-US"/>
              <a:pPr>
                <a:defRPr/>
              </a:pPr>
              <a:t>4/15/2016</a:t>
            </a:fld>
            <a:endParaRPr lang="en-US"/>
          </a:p>
        </p:txBody>
      </p:sp>
      <p:sp>
        <p:nvSpPr>
          <p:cNvPr id="5124" name="Slide Image Placeholder 3"/>
          <p:cNvSpPr>
            <a:spLocks noGrp="1" noRot="1" noChangeAspect="1" noChangeArrowheads="1"/>
          </p:cNvSpPr>
          <p:nvPr>
            <p:ph type="sldImg" idx="2"/>
          </p:nvPr>
        </p:nvSpPr>
        <p:spPr bwMode="auto">
          <a:xfrm>
            <a:off x="900113" y="739775"/>
            <a:ext cx="4935537" cy="370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sp>
      <p:sp>
        <p:nvSpPr>
          <p:cNvPr id="5125" name="Notes Placeholder 4"/>
          <p:cNvSpPr>
            <a:spLocks noGrp="1" noChangeArrowheads="1"/>
          </p:cNvSpPr>
          <p:nvPr>
            <p:ph type="body" sz="quarter" idx="3"/>
          </p:nvPr>
        </p:nvSpPr>
        <p:spPr bwMode="auto">
          <a:xfrm>
            <a:off x="673100" y="4687888"/>
            <a:ext cx="5389563" cy="4441825"/>
          </a:xfrm>
          <a:prstGeom prst="rect">
            <a:avLst/>
          </a:prstGeom>
          <a:noFill/>
          <a:ln w="12700" cmpd="sng">
            <a:noFill/>
            <a:miter lim="800000"/>
            <a:headEnd/>
            <a:tailEnd/>
          </a:ln>
        </p:spPr>
        <p:txBody>
          <a:bodyPr vert="horz" wrap="square" lIns="91440" tIns="45720" rIns="91440" bIns="45720" numCol="1" anchor="ctr"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Footer Placeholder 5"/>
          <p:cNvSpPr>
            <a:spLocks noGrp="1" noChangeArrowheads="1"/>
          </p:cNvSpPr>
          <p:nvPr>
            <p:ph type="ftr" sz="quarter" idx="4"/>
          </p:nvPr>
        </p:nvSpPr>
        <p:spPr bwMode="auto">
          <a:xfrm>
            <a:off x="0" y="9374188"/>
            <a:ext cx="2919413"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cs typeface="Arial" pitchFamily="34" charset="0"/>
              </a:defRPr>
            </a:lvl1pPr>
          </a:lstStyle>
          <a:p>
            <a:pPr>
              <a:defRPr/>
            </a:pPr>
            <a:endParaRPr lang="en-US"/>
          </a:p>
        </p:txBody>
      </p:sp>
      <p:sp>
        <p:nvSpPr>
          <p:cNvPr id="5127" name="Slide Number Placeholder 6"/>
          <p:cNvSpPr>
            <a:spLocks noGrp="1" noChangeArrowheads="1"/>
          </p:cNvSpPr>
          <p:nvPr>
            <p:ph type="sldNum" sz="quarter" idx="5"/>
          </p:nvPr>
        </p:nvSpPr>
        <p:spPr bwMode="auto">
          <a:xfrm>
            <a:off x="3814763" y="9374188"/>
            <a:ext cx="2919412" cy="493712"/>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DC8E6ED9-9A6F-4378-8958-0DC7DA507EAD}" type="slidenum">
              <a:rPr lang="en-US"/>
              <a:pPr>
                <a:defRPr/>
              </a:pPr>
              <a:t>‹#›</a:t>
            </a:fld>
            <a:endParaRPr lang="en-US"/>
          </a:p>
        </p:txBody>
      </p:sp>
    </p:spTree>
    <p:extLst>
      <p:ext uri="{BB962C8B-B14F-4D97-AF65-F5344CB8AC3E}">
        <p14:creationId xmlns:p14="http://schemas.microsoft.com/office/powerpoint/2010/main" val="26760309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p:sp>
      <p:sp>
        <p:nvSpPr>
          <p:cNvPr id="9219"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en-US" altLang="en-US" smtClean="0"/>
          </a:p>
        </p:txBody>
      </p:sp>
      <p:sp>
        <p:nvSpPr>
          <p:cNvPr id="92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6595362-046C-4C86-B81E-ABB06CFA4E9F}" type="slidenum">
              <a:rPr lang="en-US" altLang="en-US" smtClean="0">
                <a:latin typeface="Calibri" panose="020F0502020204030204" pitchFamily="34" charset="0"/>
              </a:rPr>
              <a:pPr/>
              <a:t>4</a:t>
            </a:fld>
            <a:endParaRPr lang="en-US" altLang="en-US" smtClean="0">
              <a:latin typeface="Calibri" panose="020F0502020204030204" pitchFamily="34" charset="0"/>
            </a:endParaRPr>
          </a:p>
        </p:txBody>
      </p:sp>
    </p:spTree>
    <p:extLst>
      <p:ext uri="{BB962C8B-B14F-4D97-AF65-F5344CB8AC3E}">
        <p14:creationId xmlns:p14="http://schemas.microsoft.com/office/powerpoint/2010/main" val="195254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mn-MN" sz="1200" kern="1200" dirty="0" smtClean="0">
                <a:solidFill>
                  <a:schemeClr val="tx1"/>
                </a:solidFill>
                <a:effectLst/>
                <a:latin typeface="Arial" panose="020B0604020202020204" pitchFamily="34" charset="0"/>
                <a:ea typeface="+mn-ea"/>
                <a:cs typeface="Arial" panose="020B0604020202020204" pitchFamily="34" charset="0"/>
              </a:rPr>
              <a:t>Энэхүү стандарт нь ундны бус усны хэрэглээг хангах, угаалгын өрөөний саарал усыг дахин ашиглах системийг зохион бүтээх, суурилуулах, өөрчлөлт хийх, турших, засвар үйлчилгээ хийхэд хамаарна.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r>
              <a:rPr lang="en-US" sz="1200" kern="1200" dirty="0" smtClean="0">
                <a:solidFill>
                  <a:schemeClr val="tx1"/>
                </a:solidFill>
                <a:effectLst/>
                <a:latin typeface="Arial" panose="020B0604020202020204" pitchFamily="34" charset="0"/>
                <a:ea typeface="+mn-ea"/>
                <a:cs typeface="Arial" panose="020B0604020202020204" pitchFamily="34" charset="0"/>
              </a:rPr>
              <a:t> </a:t>
            </a:r>
          </a:p>
          <a:p>
            <a:r>
              <a:rPr lang="mn-MN" sz="1200" kern="1200" dirty="0" smtClean="0">
                <a:solidFill>
                  <a:schemeClr val="tx1"/>
                </a:solidFill>
                <a:effectLst/>
                <a:latin typeface="Arial" panose="020B0604020202020204" pitchFamily="34" charset="0"/>
                <a:ea typeface="+mn-ea"/>
                <a:cs typeface="Arial" panose="020B0604020202020204" pitchFamily="34" charset="0"/>
              </a:rPr>
              <a:t>Энэхүү стандартад хамаарахгүй асуудлууд: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mn-MN" sz="1200" kern="1200" dirty="0" smtClean="0">
                <a:solidFill>
                  <a:schemeClr val="tx1"/>
                </a:solidFill>
                <a:effectLst/>
                <a:latin typeface="Arial" panose="020B0604020202020204" pitchFamily="34" charset="0"/>
                <a:ea typeface="+mn-ea"/>
                <a:cs typeface="Arial" panose="020B0604020202020204" pitchFamily="34" charset="0"/>
              </a:rPr>
              <a:t>Ундны ус, хүнс бэлдэх, хоол боловсруулах, аяга таваг угаах, хувийн ариун цэвэр сахих зорилгоор ашиглах ус хангамжийн систем;</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mn-MN" sz="1200" kern="1200" dirty="0" smtClean="0">
                <a:solidFill>
                  <a:schemeClr val="tx1"/>
                </a:solidFill>
                <a:effectLst/>
                <a:latin typeface="Arial" panose="020B0604020202020204" pitchFamily="34" charset="0"/>
                <a:ea typeface="+mn-ea"/>
                <a:cs typeface="Arial" panose="020B0604020202020204" pitchFamily="34" charset="0"/>
              </a:rPr>
              <a:t>Саарал усыг угаалга, усалгаанд болон гадна талбайд шууд ашиглах систем;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a:p>
            <a:pPr lvl="0"/>
            <a:r>
              <a:rPr lang="mn-MN" sz="1200" kern="1200" dirty="0" smtClean="0">
                <a:solidFill>
                  <a:schemeClr val="tx1"/>
                </a:solidFill>
                <a:effectLst/>
                <a:latin typeface="Arial" panose="020B0604020202020204" pitchFamily="34" charset="0"/>
                <a:ea typeface="+mn-ea"/>
                <a:cs typeface="Arial" panose="020B0604020202020204" pitchFamily="34" charset="0"/>
              </a:rPr>
              <a:t>Үйлдвэрийн бохир усыг дахин ашиглах. </a:t>
            </a:r>
            <a:endParaRPr lang="en-US" sz="1200" kern="1200" dirty="0" smtClean="0">
              <a:solidFill>
                <a:schemeClr val="tx1"/>
              </a:solidFill>
              <a:effectLst/>
              <a:latin typeface="Arial" panose="020B0604020202020204" pitchFamily="34" charset="0"/>
              <a:ea typeface="+mn-ea"/>
              <a:cs typeface="Arial" panose="020B0604020202020204" pitchFamily="34" charset="0"/>
            </a:endParaRPr>
          </a:p>
        </p:txBody>
      </p:sp>
      <p:sp>
        <p:nvSpPr>
          <p:cNvPr id="4" name="Slide Number Placeholder 3"/>
          <p:cNvSpPr>
            <a:spLocks noGrp="1"/>
          </p:cNvSpPr>
          <p:nvPr>
            <p:ph type="sldNum" sz="quarter" idx="10"/>
          </p:nvPr>
        </p:nvSpPr>
        <p:spPr/>
        <p:txBody>
          <a:bodyPr/>
          <a:lstStyle/>
          <a:p>
            <a:pPr>
              <a:defRPr/>
            </a:pPr>
            <a:fld id="{DC8E6ED9-9A6F-4378-8958-0DC7DA507EAD}" type="slidenum">
              <a:rPr lang="en-US" smtClean="0"/>
              <a:pPr>
                <a:defRPr/>
              </a:pPr>
              <a:t>5</a:t>
            </a:fld>
            <a:endParaRPr lang="en-US"/>
          </a:p>
        </p:txBody>
      </p:sp>
    </p:spTree>
    <p:extLst>
      <p:ext uri="{BB962C8B-B14F-4D97-AF65-F5344CB8AC3E}">
        <p14:creationId xmlns:p14="http://schemas.microsoft.com/office/powerpoint/2010/main" val="17024208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C8E6ED9-9A6F-4378-8958-0DC7DA507EAD}" type="slidenum">
              <a:rPr lang="en-US" smtClean="0"/>
              <a:pPr>
                <a:defRPr/>
              </a:pPr>
              <a:t>10</a:t>
            </a:fld>
            <a:endParaRPr lang="en-US"/>
          </a:p>
        </p:txBody>
      </p:sp>
    </p:spTree>
    <p:extLst>
      <p:ext uri="{BB962C8B-B14F-4D97-AF65-F5344CB8AC3E}">
        <p14:creationId xmlns:p14="http://schemas.microsoft.com/office/powerpoint/2010/main" val="78390967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DROBO-FS\QuickDrops\JB\PPTX NG\Droplets\LightingOverlay.png"/>
          <p:cNvPicPr>
            <a:picLocks noChangeAspect="1" noChangeArrowheads="1"/>
          </p:cNvPicPr>
          <p:nvPr/>
        </p:nvPicPr>
        <p:blipFill>
          <a:blip r:embed="rId2">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p:spPr>
      </p:pic>
      <p:grpSp>
        <p:nvGrpSpPr>
          <p:cNvPr id="5" name="Group 4"/>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6" name="Rectangle 5"/>
            <p:cNvSpPr>
              <a:spLocks noChangeArrowheads="1"/>
            </p:cNvSpPr>
            <p:nvPr/>
          </p:nvSpPr>
          <p:spPr bwMode="auto">
            <a:xfrm>
              <a:off x="1209675" y="4763"/>
              <a:ext cx="23813" cy="2181225"/>
            </a:xfrm>
            <a:prstGeom prst="rect">
              <a:avLst/>
            </a:prstGeom>
            <a:grpFill/>
            <a:ln>
              <a:noFill/>
            </a:ln>
            <a:extLst/>
          </p:spPr>
        </p:sp>
        <p:sp>
          <p:nvSpPr>
            <p:cNvPr id="7"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8"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9" name="Rectangle 8"/>
            <p:cNvSpPr>
              <a:spLocks noChangeArrowheads="1"/>
            </p:cNvSpPr>
            <p:nvPr/>
          </p:nvSpPr>
          <p:spPr bwMode="auto">
            <a:xfrm>
              <a:off x="414338" y="9525"/>
              <a:ext cx="28575" cy="4481513"/>
            </a:xfrm>
            <a:prstGeom prst="rect">
              <a:avLst/>
            </a:prstGeom>
            <a:grpFill/>
            <a:ln>
              <a:noFill/>
            </a:ln>
            <a:extLst/>
          </p:spPr>
        </p:sp>
        <p:sp>
          <p:nvSpPr>
            <p:cNvPr id="10"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1"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p:spPr>
        </p:sp>
        <p:sp>
          <p:nvSpPr>
            <p:cNvPr id="12"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p:spPr>
        </p:sp>
        <p:sp>
          <p:nvSpPr>
            <p:cNvPr id="13"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14"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p:spPr>
        </p:sp>
        <p:sp>
          <p:nvSpPr>
            <p:cNvPr id="15"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p:spPr>
        </p:sp>
        <p:sp>
          <p:nvSpPr>
            <p:cNvPr id="16"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7"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8"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p:spPr>
        </p:sp>
        <p:sp>
          <p:nvSpPr>
            <p:cNvPr id="19"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p:spPr>
        </p:sp>
        <p:sp>
          <p:nvSpPr>
            <p:cNvPr id="20"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p:spPr>
        </p:sp>
        <p:sp>
          <p:nvSpPr>
            <p:cNvPr id="21"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p:spPr>
        </p:sp>
        <p:sp>
          <p:nvSpPr>
            <p:cNvPr id="22"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3"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p:spPr>
        </p:sp>
        <p:sp>
          <p:nvSpPr>
            <p:cNvPr id="24"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p:spPr>
        </p:sp>
        <p:sp>
          <p:nvSpPr>
            <p:cNvPr id="25"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p:spPr>
        </p:sp>
        <p:sp>
          <p:nvSpPr>
            <p:cNvPr id="26"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p:spPr>
        </p:sp>
        <p:sp>
          <p:nvSpPr>
            <p:cNvPr id="27"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28"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p:spPr>
        </p:sp>
        <p:sp>
          <p:nvSpPr>
            <p:cNvPr id="29"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30"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p:spPr>
        </p:sp>
        <p:sp>
          <p:nvSpPr>
            <p:cNvPr id="31"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2"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p:spPr>
        </p:sp>
        <p:sp>
          <p:nvSpPr>
            <p:cNvPr id="33"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4" name="Rectangle 33"/>
            <p:cNvSpPr>
              <a:spLocks noChangeArrowheads="1"/>
            </p:cNvSpPr>
            <p:nvPr/>
          </p:nvSpPr>
          <p:spPr bwMode="auto">
            <a:xfrm>
              <a:off x="642938" y="6610350"/>
              <a:ext cx="23813" cy="242888"/>
            </a:xfrm>
            <a:prstGeom prst="rect">
              <a:avLst/>
            </a:prstGeom>
            <a:grpFill/>
            <a:ln>
              <a:noFill/>
            </a:ln>
            <a:extLst/>
          </p:spPr>
        </p:sp>
        <p:sp>
          <p:nvSpPr>
            <p:cNvPr id="35"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36"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p:spPr>
        </p:sp>
        <p:sp>
          <p:nvSpPr>
            <p:cNvPr id="37"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p:spPr>
        </p:sp>
        <p:sp>
          <p:nvSpPr>
            <p:cNvPr id="38"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p:spPr>
        </p:sp>
        <p:sp>
          <p:nvSpPr>
            <p:cNvPr id="39"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p:spPr>
        </p:sp>
        <p:sp>
          <p:nvSpPr>
            <p:cNvPr id="40"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p:spPr>
        </p:sp>
        <p:sp>
          <p:nvSpPr>
            <p:cNvPr id="41"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p:spPr>
        </p:sp>
        <p:sp>
          <p:nvSpPr>
            <p:cNvPr id="42"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p:spPr>
        </p:sp>
        <p:sp>
          <p:nvSpPr>
            <p:cNvPr id="43"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p:spPr>
        </p:sp>
        <p:sp>
          <p:nvSpPr>
            <p:cNvPr id="44"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p:spPr>
        </p:sp>
        <p:sp>
          <p:nvSpPr>
            <p:cNvPr id="45"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p:spPr>
        </p:sp>
        <p:sp>
          <p:nvSpPr>
            <p:cNvPr id="46" name="Rectangle 45"/>
            <p:cNvSpPr>
              <a:spLocks noChangeArrowheads="1"/>
            </p:cNvSpPr>
            <p:nvPr/>
          </p:nvSpPr>
          <p:spPr bwMode="auto">
            <a:xfrm>
              <a:off x="1228725" y="4662488"/>
              <a:ext cx="23813" cy="2181225"/>
            </a:xfrm>
            <a:prstGeom prst="rect">
              <a:avLst/>
            </a:prstGeom>
            <a:grpFill/>
            <a:ln>
              <a:noFill/>
            </a:ln>
            <a:extLst/>
          </p:spPr>
        </p:sp>
        <p:sp>
          <p:nvSpPr>
            <p:cNvPr id="47"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p:spPr>
        </p:sp>
        <p:sp>
          <p:nvSpPr>
            <p:cNvPr id="48"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49"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p:spPr>
        </p:sp>
        <p:sp>
          <p:nvSpPr>
            <p:cNvPr id="50"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p:spPr>
        </p:sp>
        <p:sp>
          <p:nvSpPr>
            <p:cNvPr id="51"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52"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p:spPr>
        </p:sp>
        <p:sp>
          <p:nvSpPr>
            <p:cNvPr id="53"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p:spPr>
        </p:sp>
        <p:sp>
          <p:nvSpPr>
            <p:cNvPr id="54"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55"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56"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p:spPr>
        </p:sp>
        <p:sp>
          <p:nvSpPr>
            <p:cNvPr id="57"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p:spPr>
        </p:sp>
        <p:sp>
          <p:nvSpPr>
            <p:cNvPr id="58"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p:spPr>
        </p:sp>
        <p:sp>
          <p:nvSpPr>
            <p:cNvPr id="59"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p:spPr>
        </p:sp>
      </p:grpSp>
      <p:sp>
        <p:nvSpPr>
          <p:cNvPr id="2" name="Title 1"/>
          <p:cNvSpPr>
            <a:spLocks noGrp="1"/>
          </p:cNvSpPr>
          <p:nvPr>
            <p:ph type="ctrTitle"/>
          </p:nvPr>
        </p:nvSpPr>
        <p:spPr>
          <a:xfrm>
            <a:off x="1900238" y="1122363"/>
            <a:ext cx="6593681" cy="2387600"/>
          </a:xfrm>
        </p:spPr>
        <p:txBody>
          <a:bodyPr anchor="b"/>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900238" y="3602038"/>
            <a:ext cx="6593681"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60" name="Date Placeholder 3"/>
          <p:cNvSpPr>
            <a:spLocks noGrp="1"/>
          </p:cNvSpPr>
          <p:nvPr>
            <p:ph type="dt" sz="half" idx="10"/>
          </p:nvPr>
        </p:nvSpPr>
        <p:spPr>
          <a:xfrm>
            <a:off x="5800725" y="5410200"/>
            <a:ext cx="2057400" cy="365125"/>
          </a:xfrm>
        </p:spPr>
        <p:txBody>
          <a:bodyPr/>
          <a:lstStyle>
            <a:lvl1pPr>
              <a:defRPr/>
            </a:lvl1pPr>
          </a:lstStyle>
          <a:p>
            <a:pPr>
              <a:defRPr/>
            </a:pPr>
            <a:fld id="{4F2E9101-136A-42AA-BD21-DB969740A0BB}" type="datetimeFigureOut">
              <a:rPr lang="en-US"/>
              <a:pPr>
                <a:defRPr/>
              </a:pPr>
              <a:t>4/15/2016</a:t>
            </a:fld>
            <a:endParaRPr lang="en-US"/>
          </a:p>
        </p:txBody>
      </p:sp>
      <p:sp>
        <p:nvSpPr>
          <p:cNvPr id="61" name="Footer Placeholder 4"/>
          <p:cNvSpPr>
            <a:spLocks noGrp="1"/>
          </p:cNvSpPr>
          <p:nvPr>
            <p:ph type="ftr" sz="quarter" idx="11"/>
          </p:nvPr>
        </p:nvSpPr>
        <p:spPr>
          <a:xfrm>
            <a:off x="1900238" y="5410200"/>
            <a:ext cx="3843337" cy="365125"/>
          </a:xfrm>
        </p:spPr>
        <p:txBody>
          <a:bodyPr/>
          <a:lstStyle>
            <a:lvl1pPr>
              <a:defRPr/>
            </a:lvl1pPr>
          </a:lstStyle>
          <a:p>
            <a:pPr>
              <a:defRPr/>
            </a:pPr>
            <a:endParaRPr lang="en-US"/>
          </a:p>
        </p:txBody>
      </p:sp>
      <p:sp>
        <p:nvSpPr>
          <p:cNvPr id="62" name="Slide Number Placeholder 5"/>
          <p:cNvSpPr>
            <a:spLocks noGrp="1"/>
          </p:cNvSpPr>
          <p:nvPr>
            <p:ph type="sldNum" sz="quarter" idx="12"/>
          </p:nvPr>
        </p:nvSpPr>
        <p:spPr>
          <a:xfrm>
            <a:off x="7915275" y="5410200"/>
            <a:ext cx="579438" cy="365125"/>
          </a:xfrm>
        </p:spPr>
        <p:txBody>
          <a:bodyPr/>
          <a:lstStyle>
            <a:lvl1pPr>
              <a:defRPr/>
            </a:lvl1pPr>
          </a:lstStyle>
          <a:p>
            <a:pPr>
              <a:defRPr/>
            </a:pPr>
            <a:fld id="{15CE7D11-B76A-4AD6-BF46-77F9174B6BC3}" type="slidenum">
              <a:rPr lang="en-US"/>
              <a:pPr>
                <a:defRPr/>
              </a:pPr>
              <a:t>‹#›</a:t>
            </a:fld>
            <a:endParaRPr lang="en-US"/>
          </a:p>
        </p:txBody>
      </p:sp>
    </p:spTree>
    <p:extLst>
      <p:ext uri="{BB962C8B-B14F-4D97-AF65-F5344CB8AC3E}">
        <p14:creationId xmlns:p14="http://schemas.microsoft.com/office/powerpoint/2010/main" val="413602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58" y="4304665"/>
            <a:ext cx="7434266"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56058" y="606426"/>
            <a:ext cx="7434266" cy="3299778"/>
          </a:xfrm>
          <a:prstGeom prst="round2DiagRect">
            <a:avLst>
              <a:gd name="adj1" fmla="val 5101"/>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56024" y="5124020"/>
            <a:ext cx="7433144"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9257E65-90E8-4017-A90E-AF53FB2FE87B}" type="datetimeFigureOut">
              <a:rPr lang="en-US"/>
              <a:pPr>
                <a:defRPr/>
              </a:pPr>
              <a:t>4/15/2016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587A87E-B768-4236-9AFE-5EEB59809503}" type="slidenum">
              <a:rPr lang="en-US"/>
              <a:pPr>
                <a:defRPr/>
              </a:pPr>
              <a:t>‹#›</a:t>
            </a:fld>
            <a:endParaRPr lang="en-US"/>
          </a:p>
        </p:txBody>
      </p:sp>
    </p:spTree>
    <p:extLst>
      <p:ext uri="{BB962C8B-B14F-4D97-AF65-F5344CB8AC3E}">
        <p14:creationId xmlns:p14="http://schemas.microsoft.com/office/powerpoint/2010/main" val="716496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93" y="609600"/>
            <a:ext cx="7429466" cy="3429000"/>
          </a:xfrm>
        </p:spPr>
        <p:txBody>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58" y="4419600"/>
            <a:ext cx="7428344"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92EF221-D8AC-41E3-92B1-3CE081060DCA}" type="datetimeFigureOut">
              <a:rPr lang="en-US"/>
              <a:pPr>
                <a:defRPr/>
              </a:pPr>
              <a:t>4/15/2016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A1DC18-D0D2-40FE-9C4B-2E511E8E9A5C}" type="slidenum">
              <a:rPr lang="en-US"/>
              <a:pPr>
                <a:defRPr/>
              </a:pPr>
              <a:t>‹#›</a:t>
            </a:fld>
            <a:endParaRPr lang="en-US"/>
          </a:p>
        </p:txBody>
      </p:sp>
    </p:spTree>
    <p:extLst>
      <p:ext uri="{BB962C8B-B14F-4D97-AF65-F5344CB8AC3E}">
        <p14:creationId xmlns:p14="http://schemas.microsoft.com/office/powerpoint/2010/main" val="3410525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5" name="TextBox 4"/>
          <p:cNvSpPr txBox="1"/>
          <p:nvPr/>
        </p:nvSpPr>
        <p:spPr>
          <a:xfrm>
            <a:off x="696913" y="719138"/>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6" name="TextBox 5"/>
          <p:cNvSpPr txBox="1"/>
          <p:nvPr/>
        </p:nvSpPr>
        <p:spPr>
          <a:xfrm>
            <a:off x="7816850" y="2765425"/>
            <a:ext cx="457200" cy="584200"/>
          </a:xfrm>
          <a:prstGeom prst="rect">
            <a:avLst/>
          </a:prstGeom>
        </p:spPr>
        <p:txBody>
          <a:bodyPr anchor="ct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a:defRPr/>
            </a:pPr>
            <a:r>
              <a:rPr lang="en-US" sz="8000" dirty="0">
                <a:effectLst/>
              </a:rPr>
              <a:t>”</a:t>
            </a:r>
          </a:p>
        </p:txBody>
      </p:sp>
      <p:sp>
        <p:nvSpPr>
          <p:cNvPr id="2" name="Title 1"/>
          <p:cNvSpPr>
            <a:spLocks noGrp="1"/>
          </p:cNvSpPr>
          <p:nvPr>
            <p:ph type="title"/>
          </p:nvPr>
        </p:nvSpPr>
        <p:spPr>
          <a:xfrm>
            <a:off x="1084659" y="609600"/>
            <a:ext cx="6977064" cy="2748429"/>
          </a:xfrm>
        </p:spPr>
        <p:txBody>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290484" y="3365557"/>
            <a:ext cx="6564224" cy="548968"/>
          </a:xfrm>
        </p:spPr>
        <p:txBody>
          <a:bodyPr>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56058" y="4309919"/>
            <a:ext cx="74295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7" name="Date Placeholder 4"/>
          <p:cNvSpPr>
            <a:spLocks noGrp="1"/>
          </p:cNvSpPr>
          <p:nvPr>
            <p:ph type="dt" sz="half" idx="14"/>
          </p:nvPr>
        </p:nvSpPr>
        <p:spPr/>
        <p:txBody>
          <a:bodyPr/>
          <a:lstStyle>
            <a:lvl1pPr>
              <a:defRPr/>
            </a:lvl1pPr>
          </a:lstStyle>
          <a:p>
            <a:pPr>
              <a:defRPr/>
            </a:pPr>
            <a:fld id="{80ABC020-CC78-4C7E-BEA2-76E331DCDF74}" type="datetimeFigureOut">
              <a:rPr lang="en-US"/>
              <a:pPr>
                <a:defRPr/>
              </a:pPr>
              <a:t>4/15/2016</a:t>
            </a:fld>
            <a:endParaRPr lang="en-US"/>
          </a:p>
        </p:txBody>
      </p:sp>
      <p:sp>
        <p:nvSpPr>
          <p:cNvPr id="8" name="Footer Placeholder 5"/>
          <p:cNvSpPr>
            <a:spLocks noGrp="1"/>
          </p:cNvSpPr>
          <p:nvPr>
            <p:ph type="ftr" sz="quarter" idx="15"/>
          </p:nvPr>
        </p:nvSpPr>
        <p:spPr/>
        <p:txBody>
          <a:bodyPr/>
          <a:lstStyle>
            <a:lvl1pPr>
              <a:defRPr/>
            </a:lvl1pPr>
          </a:lstStyle>
          <a:p>
            <a:pPr>
              <a:defRPr/>
            </a:pPr>
            <a:endParaRPr lang="en-US"/>
          </a:p>
        </p:txBody>
      </p:sp>
      <p:sp>
        <p:nvSpPr>
          <p:cNvPr id="9" name="Slide Number Placeholder 6"/>
          <p:cNvSpPr>
            <a:spLocks noGrp="1"/>
          </p:cNvSpPr>
          <p:nvPr>
            <p:ph type="sldNum" sz="quarter" idx="16"/>
          </p:nvPr>
        </p:nvSpPr>
        <p:spPr/>
        <p:txBody>
          <a:bodyPr/>
          <a:lstStyle>
            <a:lvl1pPr>
              <a:defRPr/>
            </a:lvl1pPr>
          </a:lstStyle>
          <a:p>
            <a:pPr>
              <a:defRPr/>
            </a:pPr>
            <a:fld id="{2E4E3E06-C275-4365-8177-73860F88A22A}" type="slidenum">
              <a:rPr lang="en-US"/>
              <a:pPr>
                <a:defRPr/>
              </a:pPr>
              <a:t>‹#›</a:t>
            </a:fld>
            <a:endParaRPr lang="en-US"/>
          </a:p>
        </p:txBody>
      </p:sp>
    </p:spTree>
    <p:extLst>
      <p:ext uri="{BB962C8B-B14F-4D97-AF65-F5344CB8AC3E}">
        <p14:creationId xmlns:p14="http://schemas.microsoft.com/office/powerpoint/2010/main" val="24582893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058" y="2134042"/>
            <a:ext cx="7429501" cy="2511835"/>
          </a:xfrm>
        </p:spPr>
        <p:txBody>
          <a:bodyPr anchor="b"/>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856023" y="4657655"/>
            <a:ext cx="7428379" cy="11406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742225D6-2B5F-4140-9B85-09C04D76183B}" type="datetimeFigureOut">
              <a:rPr lang="en-US"/>
              <a:pPr>
                <a:defRPr/>
              </a:pPr>
              <a:t>4/15/2016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26269C6-E7FA-4522-B6F0-10349865E727}" type="slidenum">
              <a:rPr lang="en-US"/>
              <a:pPr>
                <a:defRPr/>
              </a:pPr>
              <a:t>‹#›</a:t>
            </a:fld>
            <a:endParaRPr lang="en-US"/>
          </a:p>
        </p:txBody>
      </p:sp>
    </p:spTree>
    <p:extLst>
      <p:ext uri="{BB962C8B-B14F-4D97-AF65-F5344CB8AC3E}">
        <p14:creationId xmlns:p14="http://schemas.microsoft.com/office/powerpoint/2010/main" val="23618953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56060" y="609600"/>
            <a:ext cx="7429499"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856058" y="2674463"/>
            <a:ext cx="2397674"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856059" y="3360263"/>
            <a:ext cx="2396432"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86075" y="2677635"/>
            <a:ext cx="2388289"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86075" y="3363435"/>
            <a:ext cx="2388958"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89332" y="2674463"/>
            <a:ext cx="2396226" cy="685800"/>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89332" y="3360263"/>
            <a:ext cx="2396226" cy="2430936"/>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Date Placeholder 3"/>
          <p:cNvSpPr>
            <a:spLocks noGrp="1"/>
          </p:cNvSpPr>
          <p:nvPr>
            <p:ph type="dt" sz="half" idx="18"/>
          </p:nvPr>
        </p:nvSpPr>
        <p:spPr/>
        <p:txBody>
          <a:bodyPr/>
          <a:lstStyle>
            <a:lvl1pPr>
              <a:defRPr/>
            </a:lvl1pPr>
          </a:lstStyle>
          <a:p>
            <a:pPr>
              <a:defRPr/>
            </a:pPr>
            <a:fld id="{6FF10F82-D25B-4011-853E-A21F3099EC62}" type="datetimeFigureOut">
              <a:rPr lang="en-US"/>
              <a:pPr>
                <a:defRPr/>
              </a:pPr>
              <a:t>4/15/2016</a:t>
            </a:fld>
            <a:endParaRPr lang="en-US"/>
          </a:p>
        </p:txBody>
      </p:sp>
      <p:sp>
        <p:nvSpPr>
          <p:cNvPr id="14" name="Footer Placeholder 4"/>
          <p:cNvSpPr>
            <a:spLocks noGrp="1"/>
          </p:cNvSpPr>
          <p:nvPr>
            <p:ph type="ftr" sz="quarter" idx="19"/>
          </p:nvPr>
        </p:nvSpPr>
        <p:spPr/>
        <p:txBody>
          <a:bodyPr/>
          <a:lstStyle>
            <a:lvl1pPr>
              <a:defRPr/>
            </a:lvl1pPr>
          </a:lstStyle>
          <a:p>
            <a:pPr>
              <a:defRPr/>
            </a:pPr>
            <a:endParaRPr lang="en-US"/>
          </a:p>
        </p:txBody>
      </p:sp>
      <p:sp>
        <p:nvSpPr>
          <p:cNvPr id="16" name="Slide Number Placeholder 5"/>
          <p:cNvSpPr>
            <a:spLocks noGrp="1"/>
          </p:cNvSpPr>
          <p:nvPr>
            <p:ph type="sldNum" sz="quarter" idx="20"/>
          </p:nvPr>
        </p:nvSpPr>
        <p:spPr/>
        <p:txBody>
          <a:bodyPr/>
          <a:lstStyle>
            <a:lvl1pPr>
              <a:defRPr/>
            </a:lvl1pPr>
          </a:lstStyle>
          <a:p>
            <a:pPr>
              <a:defRPr/>
            </a:pPr>
            <a:fld id="{8D1B1202-A8E3-4E00-A781-5B4AF4C6680D}" type="slidenum">
              <a:rPr lang="en-US"/>
              <a:pPr>
                <a:defRPr/>
              </a:pPr>
              <a:t>‹#›</a:t>
            </a:fld>
            <a:endParaRPr lang="en-US"/>
          </a:p>
        </p:txBody>
      </p:sp>
    </p:spTree>
    <p:extLst>
      <p:ext uri="{BB962C8B-B14F-4D97-AF65-F5344CB8AC3E}">
        <p14:creationId xmlns:p14="http://schemas.microsoft.com/office/powerpoint/2010/main" val="1729548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56059" y="609600"/>
            <a:ext cx="74294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856060" y="4404596"/>
            <a:ext cx="239643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856060" y="2666998"/>
            <a:ext cx="239643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800" dirty="0"/>
            </a:lvl1pPr>
          </a:lstStyle>
          <a:p>
            <a:pPr lvl="0"/>
            <a:r>
              <a:rPr lang="en-US" noProof="0" smtClean="0"/>
              <a:t>Click icon to add picture</a:t>
            </a:r>
            <a:endParaRPr lang="en-US" noProof="0" dirty="0"/>
          </a:p>
        </p:txBody>
      </p:sp>
      <p:sp>
        <p:nvSpPr>
          <p:cNvPr id="21" name="Text Placeholder 3"/>
          <p:cNvSpPr>
            <a:spLocks noGrp="1"/>
          </p:cNvSpPr>
          <p:nvPr>
            <p:ph type="body" sz="half" idx="18"/>
          </p:nvPr>
        </p:nvSpPr>
        <p:spPr>
          <a:xfrm>
            <a:off x="856060" y="4980859"/>
            <a:ext cx="2396430" cy="817843"/>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366790" y="4404596"/>
            <a:ext cx="24003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366790" y="2666998"/>
            <a:ext cx="2399205"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800" dirty="0"/>
            </a:lvl1pPr>
          </a:lstStyle>
          <a:p>
            <a:pPr lvl="0"/>
            <a:r>
              <a:rPr lang="en-US" noProof="0" smtClean="0"/>
              <a:t>Click icon to add picture</a:t>
            </a:r>
            <a:endParaRPr lang="en-US" noProof="0" dirty="0"/>
          </a:p>
        </p:txBody>
      </p:sp>
      <p:sp>
        <p:nvSpPr>
          <p:cNvPr id="24" name="Text Placeholder 3"/>
          <p:cNvSpPr>
            <a:spLocks noGrp="1"/>
          </p:cNvSpPr>
          <p:nvPr>
            <p:ph type="body" sz="half" idx="19"/>
          </p:nvPr>
        </p:nvSpPr>
        <p:spPr>
          <a:xfrm>
            <a:off x="3365695" y="4980857"/>
            <a:ext cx="2400300" cy="810342"/>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89426" y="4404595"/>
            <a:ext cx="2393056"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89332" y="2666998"/>
            <a:ext cx="2396227"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buNone/>
              <a:defRPr lang="en-US" sz="1800" dirty="0"/>
            </a:lvl1pPr>
          </a:lstStyle>
          <a:p>
            <a:pPr lvl="0"/>
            <a:r>
              <a:rPr lang="en-US" noProof="0" smtClean="0"/>
              <a:t>Click icon to add picture</a:t>
            </a:r>
            <a:endParaRPr lang="en-US" noProof="0" dirty="0"/>
          </a:p>
        </p:txBody>
      </p:sp>
      <p:sp>
        <p:nvSpPr>
          <p:cNvPr id="27" name="Text Placeholder 3"/>
          <p:cNvSpPr>
            <a:spLocks noGrp="1"/>
          </p:cNvSpPr>
          <p:nvPr>
            <p:ph type="body" sz="half" idx="20"/>
          </p:nvPr>
        </p:nvSpPr>
        <p:spPr>
          <a:xfrm>
            <a:off x="5889332" y="4980855"/>
            <a:ext cx="2396226" cy="810345"/>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2"/>
          <p:cNvSpPr>
            <a:spLocks noGrp="1"/>
          </p:cNvSpPr>
          <p:nvPr>
            <p:ph type="dt" sz="half" idx="23"/>
          </p:nvPr>
        </p:nvSpPr>
        <p:spPr/>
        <p:txBody>
          <a:bodyPr/>
          <a:lstStyle>
            <a:lvl1pPr>
              <a:defRPr/>
            </a:lvl1pPr>
          </a:lstStyle>
          <a:p>
            <a:pPr>
              <a:defRPr/>
            </a:pPr>
            <a:fld id="{D86012CB-8105-48FD-A080-6623111934DF}" type="datetimeFigureOut">
              <a:rPr lang="en-US"/>
              <a:pPr>
                <a:defRPr/>
              </a:pPr>
              <a:t>4/15/2016</a:t>
            </a:fld>
            <a:endParaRPr lang="en-US"/>
          </a:p>
        </p:txBody>
      </p:sp>
      <p:sp>
        <p:nvSpPr>
          <p:cNvPr id="13" name="Footer Placeholder 3"/>
          <p:cNvSpPr>
            <a:spLocks noGrp="1"/>
          </p:cNvSpPr>
          <p:nvPr>
            <p:ph type="ftr" sz="quarter" idx="24"/>
          </p:nvPr>
        </p:nvSpPr>
        <p:spPr/>
        <p:txBody>
          <a:bodyPr/>
          <a:lstStyle>
            <a:lvl1pPr>
              <a:defRPr cap="all" baseline="0"/>
            </a:lvl1pPr>
          </a:lstStyle>
          <a:p>
            <a:pPr>
              <a:defRPr/>
            </a:pPr>
            <a:endParaRPr lang="en-US"/>
          </a:p>
        </p:txBody>
      </p:sp>
      <p:sp>
        <p:nvSpPr>
          <p:cNvPr id="14" name="Slide Number Placeholder 4"/>
          <p:cNvSpPr>
            <a:spLocks noGrp="1"/>
          </p:cNvSpPr>
          <p:nvPr>
            <p:ph type="sldNum" sz="quarter" idx="25"/>
          </p:nvPr>
        </p:nvSpPr>
        <p:spPr/>
        <p:txBody>
          <a:bodyPr/>
          <a:lstStyle>
            <a:lvl1pPr>
              <a:defRPr/>
            </a:lvl1pPr>
          </a:lstStyle>
          <a:p>
            <a:pPr>
              <a:defRPr/>
            </a:pPr>
            <a:fld id="{3814065E-3160-417E-82DE-0F4CB33D7167}" type="slidenum">
              <a:rPr lang="en-US"/>
              <a:pPr>
                <a:defRPr/>
              </a:pPr>
              <a:t>‹#›</a:t>
            </a:fld>
            <a:endParaRPr lang="en-US"/>
          </a:p>
        </p:txBody>
      </p:sp>
    </p:spTree>
    <p:extLst>
      <p:ext uri="{BB962C8B-B14F-4D97-AF65-F5344CB8AC3E}">
        <p14:creationId xmlns:p14="http://schemas.microsoft.com/office/powerpoint/2010/main" val="37946161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933B3F76-6443-428B-812B-0AB68FEF7E57}" type="datetimeFigureOut">
              <a:rPr lang="en-US"/>
              <a:pPr>
                <a:defRPr/>
              </a:pPr>
              <a:t>4/15/2016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C6D4C7B-21C7-46E7-BD57-AAFBF4912BB6}" type="slidenum">
              <a:rPr lang="en-US"/>
              <a:pPr>
                <a:defRPr/>
              </a:pPr>
              <a:t>‹#›</a:t>
            </a:fld>
            <a:endParaRPr lang="en-US"/>
          </a:p>
        </p:txBody>
      </p:sp>
    </p:spTree>
    <p:extLst>
      <p:ext uri="{BB962C8B-B14F-4D97-AF65-F5344CB8AC3E}">
        <p14:creationId xmlns:p14="http://schemas.microsoft.com/office/powerpoint/2010/main" val="18229206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1" y="609600"/>
            <a:ext cx="1503758"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56057" y="609600"/>
            <a:ext cx="5811443"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45F0A4EE-A1A5-47F1-85BC-25DF1AEB5051}" type="datetimeFigureOut">
              <a:rPr lang="en-US"/>
              <a:pPr>
                <a:defRPr/>
              </a:pPr>
              <a:t>4/15/2016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9F1EC3-1CB9-45E4-9A17-FF0967DA47E8}" type="slidenum">
              <a:rPr lang="en-US"/>
              <a:pPr>
                <a:defRPr/>
              </a:pPr>
              <a:t>‹#›</a:t>
            </a:fld>
            <a:endParaRPr lang="en-US"/>
          </a:p>
        </p:txBody>
      </p:sp>
    </p:spTree>
    <p:extLst>
      <p:ext uri="{BB962C8B-B14F-4D97-AF65-F5344CB8AC3E}">
        <p14:creationId xmlns:p14="http://schemas.microsoft.com/office/powerpoint/2010/main" val="3645804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7" name="Title 1"/>
          <p:cNvSpPr>
            <a:spLocks noGrp="1"/>
          </p:cNvSpPr>
          <p:nvPr>
            <p:ph type="title"/>
          </p:nvPr>
        </p:nvSpPr>
        <p:spPr>
          <a:xfrm>
            <a:off x="856060" y="618518"/>
            <a:ext cx="7429499" cy="1478570"/>
          </a:xfrm>
        </p:spPr>
        <p:txBody>
          <a:bodyPr/>
          <a:lstStyle/>
          <a:p>
            <a:r>
              <a:rPr lang="en-US" smtClean="0"/>
              <a:t>Click to edit Master title style</a:t>
            </a:r>
            <a:endParaRPr lang="en-US" dirty="0"/>
          </a:p>
        </p:txBody>
      </p:sp>
      <p:sp>
        <p:nvSpPr>
          <p:cNvPr id="48" name="Content Placeholder 2"/>
          <p:cNvSpPr>
            <a:spLocks noGrp="1"/>
          </p:cNvSpPr>
          <p:nvPr>
            <p:ph idx="1"/>
          </p:nvPr>
        </p:nvSpPr>
        <p:spPr>
          <a:xfrm>
            <a:off x="856060" y="2249487"/>
            <a:ext cx="742949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2CE98AF1-B6DA-4BCF-96BC-35B917DEE2A3}" type="datetimeFigureOut">
              <a:rPr lang="en-US"/>
              <a:pPr>
                <a:defRPr/>
              </a:pPr>
              <a:t>4/15/2016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DB45C08-7EE3-474B-B5C3-5EF91BE6C1F7}" type="slidenum">
              <a:rPr lang="en-US"/>
              <a:pPr>
                <a:defRPr/>
              </a:pPr>
              <a:t>‹#›</a:t>
            </a:fld>
            <a:endParaRPr lang="en-US"/>
          </a:p>
        </p:txBody>
      </p:sp>
    </p:spTree>
    <p:extLst>
      <p:ext uri="{BB962C8B-B14F-4D97-AF65-F5344CB8AC3E}">
        <p14:creationId xmlns:p14="http://schemas.microsoft.com/office/powerpoint/2010/main" val="877391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56058" y="1419227"/>
            <a:ext cx="7429500" cy="2852737"/>
          </a:xfrm>
        </p:spPr>
        <p:txBody>
          <a:bodyPr anchor="b"/>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856058" y="4424362"/>
            <a:ext cx="74295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49CC404-8D10-4CED-A1CA-B0C9F0FE37D7}" type="datetimeFigureOut">
              <a:rPr lang="en-US"/>
              <a:pPr>
                <a:defRPr/>
              </a:pPr>
              <a:t>4/15/2016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2E2DAE-A957-43F1-9743-59A0CD33F9E3}" type="slidenum">
              <a:rPr lang="en-US"/>
              <a:pPr>
                <a:defRPr/>
              </a:pPr>
              <a:t>‹#›</a:t>
            </a:fld>
            <a:endParaRPr lang="en-US"/>
          </a:p>
        </p:txBody>
      </p:sp>
    </p:spTree>
    <p:extLst>
      <p:ext uri="{BB962C8B-B14F-4D97-AF65-F5344CB8AC3E}">
        <p14:creationId xmlns:p14="http://schemas.microsoft.com/office/powerpoint/2010/main" val="3291614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56058" y="2249486"/>
            <a:ext cx="3658792"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1" y="2249486"/>
            <a:ext cx="3656408"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B76AB8A-A4EE-4594-A397-460B8827502B}" type="datetimeFigureOut">
              <a:rPr lang="en-US"/>
              <a:pPr>
                <a:defRPr/>
              </a:pPr>
              <a:t>4/15/2016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728B73C-1CCB-4570-97DE-4C562BECAFF5}" type="slidenum">
              <a:rPr lang="en-US"/>
              <a:pPr>
                <a:defRPr/>
              </a:pPr>
              <a:t>‹#›</a:t>
            </a:fld>
            <a:endParaRPr lang="en-US"/>
          </a:p>
        </p:txBody>
      </p:sp>
    </p:spTree>
    <p:extLst>
      <p:ext uri="{BB962C8B-B14F-4D97-AF65-F5344CB8AC3E}">
        <p14:creationId xmlns:p14="http://schemas.microsoft.com/office/powerpoint/2010/main" val="3850432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56058" y="619127"/>
            <a:ext cx="74295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78902" y="2249486"/>
            <a:ext cx="3435949"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56058" y="3073398"/>
            <a:ext cx="3658793"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1992" y="2249485"/>
            <a:ext cx="3433565"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3073398"/>
            <a:ext cx="3656408"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1E261EA7-C355-478A-B762-B0D277A61E30}" type="datetimeFigureOut">
              <a:rPr lang="en-US"/>
              <a:pPr>
                <a:defRPr/>
              </a:pPr>
              <a:t>4/15/2016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920BE29F-2DD2-4E25-861D-D3F98E1BE2E7}" type="slidenum">
              <a:rPr lang="en-US"/>
              <a:pPr>
                <a:defRPr/>
              </a:pPr>
              <a:t>‹#›</a:t>
            </a:fld>
            <a:endParaRPr lang="en-US"/>
          </a:p>
        </p:txBody>
      </p:sp>
    </p:spTree>
    <p:extLst>
      <p:ext uri="{BB962C8B-B14F-4D97-AF65-F5344CB8AC3E}">
        <p14:creationId xmlns:p14="http://schemas.microsoft.com/office/powerpoint/2010/main" val="380086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4754C826-36F7-4FE8-A6B9-A0FEB5221A8F}" type="datetimeFigureOut">
              <a:rPr lang="en-US"/>
              <a:pPr>
                <a:defRPr/>
              </a:pPr>
              <a:t>4/15/2016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D81B68-BEFC-4778-8CFA-CD533C842F61}" type="slidenum">
              <a:rPr lang="en-US"/>
              <a:pPr>
                <a:defRPr/>
              </a:pPr>
              <a:t>‹#›</a:t>
            </a:fld>
            <a:endParaRPr lang="en-US"/>
          </a:p>
        </p:txBody>
      </p:sp>
    </p:spTree>
    <p:extLst>
      <p:ext uri="{BB962C8B-B14F-4D97-AF65-F5344CB8AC3E}">
        <p14:creationId xmlns:p14="http://schemas.microsoft.com/office/powerpoint/2010/main" val="2755165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FBC720-83A8-40EC-8991-E87EA655F53C}" type="datetimeFigureOut">
              <a:rPr lang="en-US"/>
              <a:pPr>
                <a:defRPr/>
              </a:pPr>
              <a:t>4/15/2016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02D7291A-055D-461D-8DD7-39CFB132F01F}" type="slidenum">
              <a:rPr lang="en-US"/>
              <a:pPr>
                <a:defRPr/>
              </a:pPr>
              <a:t>‹#›</a:t>
            </a:fld>
            <a:endParaRPr lang="en-US"/>
          </a:p>
        </p:txBody>
      </p:sp>
    </p:spTree>
    <p:extLst>
      <p:ext uri="{BB962C8B-B14F-4D97-AF65-F5344CB8AC3E}">
        <p14:creationId xmlns:p14="http://schemas.microsoft.com/office/powerpoint/2010/main" val="7444038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029" y="609601"/>
            <a:ext cx="2892028"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67150" y="592666"/>
            <a:ext cx="4418407"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60029" y="2249486"/>
            <a:ext cx="2892028"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D3D83D6-620B-4412-BEE2-8C28B674950D}" type="datetimeFigureOut">
              <a:rPr lang="en-US"/>
              <a:pPr>
                <a:defRPr/>
              </a:pPr>
              <a:t>4/15/2016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50AA641-682E-4D47-8034-FCA2C3595CEE}" type="slidenum">
              <a:rPr lang="en-US"/>
              <a:pPr>
                <a:defRPr/>
              </a:pPr>
              <a:t>‹#›</a:t>
            </a:fld>
            <a:endParaRPr lang="en-US"/>
          </a:p>
        </p:txBody>
      </p:sp>
    </p:spTree>
    <p:extLst>
      <p:ext uri="{BB962C8B-B14F-4D97-AF65-F5344CB8AC3E}">
        <p14:creationId xmlns:p14="http://schemas.microsoft.com/office/powerpoint/2010/main" val="2605455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061" y="609600"/>
            <a:ext cx="3753962"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32866" y="609600"/>
            <a:ext cx="3452693" cy="5181602"/>
          </a:xfrm>
          <a:prstGeom prst="round2DiagRect">
            <a:avLst>
              <a:gd name="adj1" fmla="val 6074"/>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rtlCol="0">
            <a:normAutofit/>
          </a:bodyPr>
          <a:lstStyle>
            <a:lvl1pPr>
              <a:defRPr lang="en-US"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56059" y="2249486"/>
            <a:ext cx="3753964"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5A0E0E3-8F96-4577-9F91-95F41EAB19EC}" type="datetimeFigureOut">
              <a:rPr lang="en-US"/>
              <a:pPr>
                <a:defRPr/>
              </a:pPr>
              <a:t>4/15/2016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BAB3EDD9-57A7-48DE-9337-BBA240A4A540}" type="slidenum">
              <a:rPr lang="en-US"/>
              <a:pPr>
                <a:defRPr/>
              </a:pPr>
              <a:t>‹#›</a:t>
            </a:fld>
            <a:endParaRPr lang="en-US"/>
          </a:p>
        </p:txBody>
      </p:sp>
    </p:spTree>
    <p:extLst>
      <p:ext uri="{BB962C8B-B14F-4D97-AF65-F5344CB8AC3E}">
        <p14:creationId xmlns:p14="http://schemas.microsoft.com/office/powerpoint/2010/main" val="169640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a:srcRect/>
          <a:stretch>
            <a:fillRect/>
          </a:stretch>
        </a:blip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20">
            <a:alphaModFix amt="30000"/>
            <a:duotone>
              <a:schemeClr val="bg2">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p:spPr>
      </p:pic>
      <p:grpSp>
        <p:nvGrpSpPr>
          <p:cNvPr id="1027" name="Group 7"/>
          <p:cNvGrpSpPr>
            <a:grpSpLocks/>
          </p:cNvGrpSpPr>
          <p:nvPr/>
        </p:nvGrpSpPr>
        <p:grpSpPr bwMode="auto">
          <a:xfrm>
            <a:off x="-14288" y="0"/>
            <a:ext cx="9042401" cy="6858000"/>
            <a:chOff x="-14288" y="0"/>
            <a:chExt cx="9041774"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p:spPr>
          </p:sp>
          <p:sp>
            <p:nvSpPr>
              <p:cNvPr id="37" name="Rectangle 21"/>
              <p:cNvSpPr>
                <a:spLocks noChangeArrowheads="1"/>
              </p:cNvSpPr>
              <p:nvPr/>
            </p:nvSpPr>
            <p:spPr bwMode="auto">
              <a:xfrm>
                <a:off x="133350" y="4662488"/>
                <a:ext cx="23813" cy="2181225"/>
              </a:xfrm>
              <a:prstGeom prst="rect">
                <a:avLst/>
              </a:prstGeom>
              <a:grpFill/>
              <a:ln>
                <a:noFill/>
              </a:ln>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p:spPr>
          </p:sp>
        </p:grpSp>
        <p:grpSp>
          <p:nvGrpSpPr>
            <p:cNvPr id="10" name="Group 9"/>
            <p:cNvGrpSpPr/>
            <p:nvPr/>
          </p:nvGrpSpPr>
          <p:grpSpPr>
            <a:xfrm>
              <a:off x="8352798"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p:spPr>
          </p:sp>
          <p:sp>
            <p:nvSpPr>
              <p:cNvPr id="20" name="Rectangle 41"/>
              <p:cNvSpPr>
                <a:spLocks noChangeArrowheads="1"/>
              </p:cNvSpPr>
              <p:nvPr/>
            </p:nvSpPr>
            <p:spPr bwMode="auto">
              <a:xfrm>
                <a:off x="11939587" y="6596063"/>
                <a:ext cx="23813" cy="252413"/>
              </a:xfrm>
              <a:prstGeom prst="rect">
                <a:avLst/>
              </a:prstGeom>
              <a:grpFill/>
              <a:ln>
                <a:noFill/>
              </a:ln>
              <a:extLst/>
            </p:spPr>
          </p:sp>
        </p:grpSp>
      </p:grpSp>
      <p:sp>
        <p:nvSpPr>
          <p:cNvPr id="2" name="Title Placeholder 1"/>
          <p:cNvSpPr>
            <a:spLocks noGrp="1"/>
          </p:cNvSpPr>
          <p:nvPr>
            <p:ph type="title"/>
          </p:nvPr>
        </p:nvSpPr>
        <p:spPr>
          <a:xfrm>
            <a:off x="855663" y="619125"/>
            <a:ext cx="7429500" cy="1477963"/>
          </a:xfrm>
          <a:prstGeom prst="rect">
            <a:avLst/>
          </a:prstGeom>
        </p:spPr>
        <p:txBody>
          <a:bodyPr vert="horz" lIns="91440" tIns="45720" rIns="91440" bIns="45720" rtlCol="0" anchor="ctr">
            <a:normAutofit/>
          </a:bodyPr>
          <a:lstStyle/>
          <a:p>
            <a:endParaRPr lang="en-US" dirty="0"/>
          </a:p>
        </p:txBody>
      </p:sp>
      <p:sp>
        <p:nvSpPr>
          <p:cNvPr id="1029" name="Text Placeholder 2"/>
          <p:cNvSpPr>
            <a:spLocks noGrp="1"/>
          </p:cNvSpPr>
          <p:nvPr>
            <p:ph type="body" idx="1"/>
          </p:nvPr>
        </p:nvSpPr>
        <p:spPr bwMode="auto">
          <a:xfrm>
            <a:off x="855663" y="2249488"/>
            <a:ext cx="7429500" cy="3541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5592763" y="5883275"/>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BAA5CA71-A9B7-4CE0-AD58-DD88937F79A0}" type="datetimeFigureOut">
              <a:rPr lang="en-US"/>
              <a:pPr>
                <a:defRPr/>
              </a:pPr>
              <a:t>4/15/2016</a:t>
            </a:fld>
            <a:endParaRPr lang="en-US"/>
          </a:p>
        </p:txBody>
      </p:sp>
      <p:sp>
        <p:nvSpPr>
          <p:cNvPr id="5" name="Footer Placeholder 4"/>
          <p:cNvSpPr>
            <a:spLocks noGrp="1"/>
          </p:cNvSpPr>
          <p:nvPr>
            <p:ph type="ftr" sz="quarter" idx="3"/>
          </p:nvPr>
        </p:nvSpPr>
        <p:spPr>
          <a:xfrm>
            <a:off x="855663" y="5883275"/>
            <a:ext cx="4679950" cy="365125"/>
          </a:xfrm>
          <a:prstGeom prst="rect">
            <a:avLst/>
          </a:prstGeom>
        </p:spPr>
        <p:txBody>
          <a:bodyPr vert="horz" lIns="91440" tIns="45720" rIns="91440" bIns="45720" rtlCol="0" anchor="ctr"/>
          <a:lstStyle>
            <a:lvl1pPr algn="l">
              <a:defRPr sz="105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7707313" y="5883275"/>
            <a:ext cx="577850" cy="365125"/>
          </a:xfrm>
          <a:prstGeom prst="rect">
            <a:avLst/>
          </a:prstGeom>
        </p:spPr>
        <p:txBody>
          <a:bodyPr vert="horz" lIns="91440" tIns="45720" rIns="91440" bIns="45720" rtlCol="0" anchor="ctr"/>
          <a:lstStyle>
            <a:lvl1pPr algn="r">
              <a:defRPr sz="1050">
                <a:solidFill>
                  <a:schemeClr val="tx1">
                    <a:tint val="75000"/>
                  </a:schemeClr>
                </a:solidFill>
              </a:defRPr>
            </a:lvl1pPr>
          </a:lstStyle>
          <a:p>
            <a:pPr>
              <a:defRPr/>
            </a:pPr>
            <a:fld id="{FFC78FED-3D1C-4480-A3A1-14F1FDEDE57D}"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783"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 id="2147483784" r:id="rId12"/>
    <p:sldLayoutId id="2147483779" r:id="rId13"/>
    <p:sldLayoutId id="2147483780" r:id="rId14"/>
    <p:sldLayoutId id="2147483785" r:id="rId15"/>
    <p:sldLayoutId id="2147483781" r:id="rId16"/>
    <p:sldLayoutId id="2147483782" r:id="rId17"/>
  </p:sldLayoutIdLst>
  <p:txStyles>
    <p:titleStyle>
      <a:lvl1pPr algn="l" rtl="0" eaLnBrk="0" fontAlgn="base" hangingPunct="0">
        <a:lnSpc>
          <a:spcPct val="90000"/>
        </a:lnSpc>
        <a:spcBef>
          <a:spcPct val="0"/>
        </a:spcBef>
        <a:spcAft>
          <a:spcPct val="0"/>
        </a:spcAft>
        <a:defRPr sz="3600" kern="1200" cap="all">
          <a:solidFill>
            <a:schemeClr val="tx1"/>
          </a:solidFill>
          <a:latin typeface="+mj-lt"/>
          <a:ea typeface="+mj-ea"/>
          <a:cs typeface="+mj-cs"/>
        </a:defRPr>
      </a:lvl1pPr>
      <a:lvl2pPr algn="l" rtl="0" eaLnBrk="0" fontAlgn="base" hangingPunct="0">
        <a:lnSpc>
          <a:spcPct val="90000"/>
        </a:lnSpc>
        <a:spcBef>
          <a:spcPct val="0"/>
        </a:spcBef>
        <a:spcAft>
          <a:spcPct val="0"/>
        </a:spcAft>
        <a:defRPr sz="3600">
          <a:solidFill>
            <a:schemeClr val="tx1"/>
          </a:solidFill>
          <a:latin typeface="Tw Cen MT" panose="020B0602020104020603" pitchFamily="34" charset="0"/>
        </a:defRPr>
      </a:lvl2pPr>
      <a:lvl3pPr algn="l" rtl="0" eaLnBrk="0" fontAlgn="base" hangingPunct="0">
        <a:lnSpc>
          <a:spcPct val="90000"/>
        </a:lnSpc>
        <a:spcBef>
          <a:spcPct val="0"/>
        </a:spcBef>
        <a:spcAft>
          <a:spcPct val="0"/>
        </a:spcAft>
        <a:defRPr sz="3600">
          <a:solidFill>
            <a:schemeClr val="tx1"/>
          </a:solidFill>
          <a:latin typeface="Tw Cen MT" panose="020B0602020104020603" pitchFamily="34" charset="0"/>
        </a:defRPr>
      </a:lvl3pPr>
      <a:lvl4pPr algn="l" rtl="0" eaLnBrk="0" fontAlgn="base" hangingPunct="0">
        <a:lnSpc>
          <a:spcPct val="90000"/>
        </a:lnSpc>
        <a:spcBef>
          <a:spcPct val="0"/>
        </a:spcBef>
        <a:spcAft>
          <a:spcPct val="0"/>
        </a:spcAft>
        <a:defRPr sz="3600">
          <a:solidFill>
            <a:schemeClr val="tx1"/>
          </a:solidFill>
          <a:latin typeface="Tw Cen MT" panose="020B0602020104020603" pitchFamily="34" charset="0"/>
        </a:defRPr>
      </a:lvl4pPr>
      <a:lvl5pPr algn="l" rtl="0" eaLnBrk="0" fontAlgn="base" hangingPunct="0">
        <a:lnSpc>
          <a:spcPct val="90000"/>
        </a:lnSpc>
        <a:spcBef>
          <a:spcPct val="0"/>
        </a:spcBef>
        <a:spcAft>
          <a:spcPct val="0"/>
        </a:spcAft>
        <a:defRPr sz="3600">
          <a:solidFill>
            <a:schemeClr val="tx1"/>
          </a:solidFill>
          <a:latin typeface="Tw Cen MT" panose="020B0602020104020603" pitchFamily="34" charset="0"/>
        </a:defRPr>
      </a:lvl5pPr>
      <a:lvl6pPr marL="457200" algn="l" rtl="0" fontAlgn="base">
        <a:lnSpc>
          <a:spcPct val="90000"/>
        </a:lnSpc>
        <a:spcBef>
          <a:spcPct val="0"/>
        </a:spcBef>
        <a:spcAft>
          <a:spcPct val="0"/>
        </a:spcAft>
        <a:defRPr sz="3600">
          <a:solidFill>
            <a:schemeClr val="tx1"/>
          </a:solidFill>
          <a:latin typeface="Tw Cen MT" panose="020B0602020104020603" pitchFamily="34" charset="0"/>
        </a:defRPr>
      </a:lvl6pPr>
      <a:lvl7pPr marL="914400" algn="l" rtl="0" fontAlgn="base">
        <a:lnSpc>
          <a:spcPct val="90000"/>
        </a:lnSpc>
        <a:spcBef>
          <a:spcPct val="0"/>
        </a:spcBef>
        <a:spcAft>
          <a:spcPct val="0"/>
        </a:spcAft>
        <a:defRPr sz="3600">
          <a:solidFill>
            <a:schemeClr val="tx1"/>
          </a:solidFill>
          <a:latin typeface="Tw Cen MT" panose="020B0602020104020603" pitchFamily="34" charset="0"/>
        </a:defRPr>
      </a:lvl7pPr>
      <a:lvl8pPr marL="1371600" algn="l" rtl="0" fontAlgn="base">
        <a:lnSpc>
          <a:spcPct val="90000"/>
        </a:lnSpc>
        <a:spcBef>
          <a:spcPct val="0"/>
        </a:spcBef>
        <a:spcAft>
          <a:spcPct val="0"/>
        </a:spcAft>
        <a:defRPr sz="3600">
          <a:solidFill>
            <a:schemeClr val="tx1"/>
          </a:solidFill>
          <a:latin typeface="Tw Cen MT" panose="020B0602020104020603" pitchFamily="34" charset="0"/>
        </a:defRPr>
      </a:lvl8pPr>
      <a:lvl9pPr marL="1828800" algn="l" rtl="0" fontAlgn="base">
        <a:lnSpc>
          <a:spcPct val="90000"/>
        </a:lnSpc>
        <a:spcBef>
          <a:spcPct val="0"/>
        </a:spcBef>
        <a:spcAft>
          <a:spcPct val="0"/>
        </a:spcAft>
        <a:defRPr sz="3600">
          <a:solidFill>
            <a:schemeClr val="tx1"/>
          </a:solidFill>
          <a:latin typeface="Tw Cen MT" panose="020B0602020104020603" pitchFamily="34" charset="0"/>
        </a:defRPr>
      </a:lvl9pPr>
    </p:titleStyle>
    <p:bodyStyle>
      <a:lvl1pPr marL="228600" indent="-228600" algn="l" rtl="0" eaLnBrk="0" fontAlgn="base" hangingPunct="0">
        <a:lnSpc>
          <a:spcPct val="120000"/>
        </a:lnSpc>
        <a:spcBef>
          <a:spcPts val="1000"/>
        </a:spcBef>
        <a:spcAft>
          <a:spcPct val="0"/>
        </a:spcAft>
        <a:buSzPct val="125000"/>
        <a:buFont typeface="Arial" panose="020B0604020202020204" pitchFamily="34" charset="0"/>
        <a:buChar char="•"/>
        <a:defRPr sz="2400" kern="1200">
          <a:solidFill>
            <a:schemeClr val="tx1"/>
          </a:solidFill>
          <a:latin typeface="+mn-lt"/>
          <a:ea typeface="+mn-ea"/>
          <a:cs typeface="+mn-cs"/>
        </a:defRPr>
      </a:lvl1pPr>
      <a:lvl2pPr marL="685800" indent="-228600" algn="l" rtl="0" eaLnBrk="0" fontAlgn="base" hangingPunct="0">
        <a:lnSpc>
          <a:spcPct val="120000"/>
        </a:lnSpc>
        <a:spcBef>
          <a:spcPts val="500"/>
        </a:spcBef>
        <a:spcAft>
          <a:spcPct val="0"/>
        </a:spcAft>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rtl="0" eaLnBrk="0" fontAlgn="base" hangingPunct="0">
        <a:lnSpc>
          <a:spcPct val="120000"/>
        </a:lnSpc>
        <a:spcBef>
          <a:spcPts val="500"/>
        </a:spcBef>
        <a:spcAft>
          <a:spcPct val="0"/>
        </a:spcAft>
        <a:buSzPct val="125000"/>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lnSpc>
          <a:spcPct val="120000"/>
        </a:lnSpc>
        <a:spcBef>
          <a:spcPts val="500"/>
        </a:spcBef>
        <a:spcAft>
          <a:spcPct val="0"/>
        </a:spcAft>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rtl="0" eaLnBrk="0" fontAlgn="base" hangingPunct="0">
        <a:lnSpc>
          <a:spcPct val="120000"/>
        </a:lnSpc>
        <a:spcBef>
          <a:spcPts val="500"/>
        </a:spcBef>
        <a:spcAft>
          <a:spcPct val="0"/>
        </a:spcAft>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3"/>
          <p:cNvSpPr>
            <a:spLocks noChangeArrowheads="1"/>
          </p:cNvSpPr>
          <p:nvPr/>
        </p:nvSpPr>
        <p:spPr bwMode="auto">
          <a:xfrm>
            <a:off x="-3046413" y="4267200"/>
            <a:ext cx="8424863" cy="1771650"/>
          </a:xfrm>
          <a:prstGeom prst="rect">
            <a:avLst/>
          </a:prstGeom>
          <a:noFill/>
          <a:ln w="9525">
            <a:noFill/>
            <a:miter lim="800000"/>
            <a:headEnd/>
            <a:tailEnd/>
          </a:ln>
        </p:spPr>
        <p:txBody>
          <a:bodyPr lIns="90488" tIns="44450" rIns="90488" bIns="44450"/>
          <a:lstStyle/>
          <a:p>
            <a:pPr algn="ctr">
              <a:spcAft>
                <a:spcPct val="30000"/>
              </a:spcAft>
              <a:defRPr/>
            </a:pPr>
            <a:endParaRPr lang="en-US" b="1" i="1">
              <a:solidFill>
                <a:srgbClr val="FF0000"/>
              </a:solidFill>
              <a:effectLst>
                <a:outerShdw blurRad="38100" dist="38100" dir="2700000" algn="tl">
                  <a:srgbClr val="C0C0C0"/>
                </a:outerShdw>
              </a:effectLst>
              <a:latin typeface="Arial Mon" pitchFamily="34" charset="0"/>
            </a:endParaRPr>
          </a:p>
        </p:txBody>
      </p:sp>
      <p:sp>
        <p:nvSpPr>
          <p:cNvPr id="6147" name="Title 1"/>
          <p:cNvSpPr txBox="1">
            <a:spLocks noChangeArrowheads="1"/>
          </p:cNvSpPr>
          <p:nvPr/>
        </p:nvSpPr>
        <p:spPr bwMode="auto">
          <a:xfrm>
            <a:off x="2895600" y="1390814"/>
            <a:ext cx="3657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bIns="91440" anchor="b"/>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altLang="en-US" sz="2800" b="1" dirty="0">
                <a:solidFill>
                  <a:srgbClr val="0868F6"/>
                </a:solidFill>
              </a:rPr>
              <a:t>Танилцуулга</a:t>
            </a:r>
            <a:endParaRPr lang="en-US" altLang="en-US" sz="2800" b="1" dirty="0">
              <a:solidFill>
                <a:srgbClr val="0868F6"/>
              </a:solidFill>
            </a:endParaRPr>
          </a:p>
        </p:txBody>
      </p:sp>
      <p:sp>
        <p:nvSpPr>
          <p:cNvPr id="6149" name="Rectangle 21"/>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6152" name="Rectangle 23"/>
          <p:cNvSpPr>
            <a:spLocks noChangeArrowheads="1"/>
          </p:cNvSpPr>
          <p:nvPr/>
        </p:nvSpPr>
        <p:spPr bwMode="auto">
          <a:xfrm>
            <a:off x="76200" y="2202191"/>
            <a:ext cx="8991600" cy="46037"/>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6153" name="Rectangle 24"/>
          <p:cNvSpPr>
            <a:spLocks noChangeArrowheads="1"/>
          </p:cNvSpPr>
          <p:nvPr/>
        </p:nvSpPr>
        <p:spPr bwMode="auto">
          <a:xfrm>
            <a:off x="609600" y="1981200"/>
            <a:ext cx="8305800" cy="31085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defRPr>
            </a:lvl1pPr>
            <a:lvl2pPr marL="742950" indent="-285750">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defRPr>
            </a:lvl2pPr>
            <a:lvl3pPr marL="1143000" indent="-228600">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defRPr>
            </a:lvl3pPr>
            <a:lvl4pPr marL="1600200" indent="-228600">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defRPr>
            </a:lvl4pPr>
            <a:lvl5pPr marL="2057400" indent="-228600">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defRPr>
            </a:lvl5pPr>
            <a:lvl6pPr marL="25146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6pPr>
            <a:lvl7pPr marL="29718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7pPr>
            <a:lvl8pPr marL="34290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8pPr>
            <a:lvl9pPr marL="38862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9pPr>
          </a:lstStyle>
          <a:p>
            <a:pPr algn="ctr" eaLnBrk="1" hangingPunct="1">
              <a:lnSpc>
                <a:spcPct val="100000"/>
              </a:lnSpc>
              <a:spcBef>
                <a:spcPct val="0"/>
              </a:spcBef>
              <a:buSzTx/>
              <a:buFontTx/>
              <a:buNone/>
            </a:pPr>
            <a:endParaRPr lang="mn-MN" altLang="en-US" sz="2800" dirty="0">
              <a:latin typeface="Arial" panose="020B0604020202020204" pitchFamily="34" charset="0"/>
            </a:endParaRPr>
          </a:p>
          <a:p>
            <a:pPr algn="ctr" eaLnBrk="1" hangingPunct="1">
              <a:lnSpc>
                <a:spcPct val="100000"/>
              </a:lnSpc>
              <a:spcBef>
                <a:spcPct val="0"/>
              </a:spcBef>
              <a:buSzTx/>
              <a:buFontTx/>
              <a:buNone/>
            </a:pPr>
            <a:endParaRPr lang="mn-MN" sz="2800" b="1" dirty="0" smtClean="0">
              <a:solidFill>
                <a:schemeClr val="bg1"/>
              </a:solidFill>
              <a:latin typeface="Arial" pitchFamily="34" charset="0"/>
            </a:endParaRPr>
          </a:p>
          <a:p>
            <a:pPr algn="ctr" eaLnBrk="1" hangingPunct="1">
              <a:lnSpc>
                <a:spcPct val="100000"/>
              </a:lnSpc>
              <a:spcBef>
                <a:spcPct val="0"/>
              </a:spcBef>
              <a:buSzTx/>
              <a:buFontTx/>
              <a:buNone/>
            </a:pPr>
            <a:r>
              <a:rPr lang="mn-MN" sz="2800" dirty="0" smtClean="0">
                <a:solidFill>
                  <a:schemeClr val="bg1"/>
                </a:solidFill>
                <a:latin typeface="Arial" pitchFamily="34" charset="0"/>
              </a:rPr>
              <a:t>2015 ОНД БАРИЛГЫН</a:t>
            </a:r>
            <a:r>
              <a:rPr lang="en-US" sz="2800" dirty="0" smtClean="0">
                <a:solidFill>
                  <a:schemeClr val="bg1"/>
                </a:solidFill>
                <a:latin typeface="Arial" pitchFamily="34" charset="0"/>
              </a:rPr>
              <a:t> </a:t>
            </a:r>
            <a:r>
              <a:rPr lang="mn-MN" sz="2800" dirty="0" smtClean="0">
                <a:solidFill>
                  <a:schemeClr val="bg1"/>
                </a:solidFill>
                <a:latin typeface="Arial" pitchFamily="34" charset="0"/>
              </a:rPr>
              <a:t>САЛБАРТ</a:t>
            </a:r>
            <a:r>
              <a:rPr lang="en-US" sz="2800" dirty="0" smtClean="0">
                <a:solidFill>
                  <a:schemeClr val="bg1"/>
                </a:solidFill>
                <a:latin typeface="Arial" panose="020B0604020202020204" pitchFamily="34" charset="0"/>
              </a:rPr>
              <a:t> </a:t>
            </a:r>
            <a:r>
              <a:rPr lang="mn-MN" sz="2800" dirty="0" smtClean="0">
                <a:solidFill>
                  <a:schemeClr val="bg1"/>
                </a:solidFill>
                <a:latin typeface="Arial" pitchFamily="34" charset="0"/>
              </a:rPr>
              <a:t>БАТЛАГДСАН </a:t>
            </a:r>
            <a:r>
              <a:rPr lang="mn-MN" altLang="en-US" sz="2800" dirty="0" smtClean="0">
                <a:solidFill>
                  <a:schemeClr val="bg1"/>
                </a:solidFill>
                <a:latin typeface="Arial" panose="020B0604020202020204" pitchFamily="34" charset="0"/>
              </a:rPr>
              <a:t>СТАНДАРТУУД</a:t>
            </a:r>
            <a:endParaRPr lang="en-US" altLang="en-US" sz="2800" dirty="0" smtClean="0">
              <a:solidFill>
                <a:schemeClr val="bg1"/>
              </a:solidFill>
              <a:latin typeface="Arial" panose="020B0604020202020204" pitchFamily="34" charset="0"/>
            </a:endParaRPr>
          </a:p>
          <a:p>
            <a:pPr algn="ctr" eaLnBrk="1" hangingPunct="1">
              <a:lnSpc>
                <a:spcPct val="100000"/>
              </a:lnSpc>
              <a:spcBef>
                <a:spcPct val="0"/>
              </a:spcBef>
              <a:buSzTx/>
              <a:buFontTx/>
              <a:buNone/>
            </a:pPr>
            <a:endParaRPr lang="en-US" altLang="en-US" sz="2800" dirty="0">
              <a:solidFill>
                <a:schemeClr val="bg1"/>
              </a:solidFill>
              <a:latin typeface="Arial" panose="020B0604020202020204" pitchFamily="34" charset="0"/>
            </a:endParaRPr>
          </a:p>
          <a:p>
            <a:pPr algn="ctr" eaLnBrk="1" hangingPunct="1">
              <a:lnSpc>
                <a:spcPct val="100000"/>
              </a:lnSpc>
              <a:spcBef>
                <a:spcPct val="0"/>
              </a:spcBef>
              <a:buSzTx/>
              <a:buFontTx/>
              <a:buNone/>
            </a:pPr>
            <a:r>
              <a:rPr lang="en-US" altLang="en-US" sz="2800" dirty="0" smtClean="0">
                <a:solidFill>
                  <a:schemeClr val="bg1"/>
                </a:solidFill>
                <a:latin typeface="Arial" panose="020B0604020202020204" pitchFamily="34" charset="0"/>
              </a:rPr>
              <a:t>201</a:t>
            </a:r>
            <a:r>
              <a:rPr lang="mn-MN" altLang="en-US" sz="2800" dirty="0" smtClean="0">
                <a:solidFill>
                  <a:schemeClr val="bg1"/>
                </a:solidFill>
                <a:latin typeface="Arial" panose="020B0604020202020204" pitchFamily="34" charset="0"/>
              </a:rPr>
              <a:t>6</a:t>
            </a:r>
            <a:r>
              <a:rPr lang="en-US" altLang="en-US" sz="2800" dirty="0" smtClean="0">
                <a:solidFill>
                  <a:schemeClr val="bg1"/>
                </a:solidFill>
                <a:latin typeface="Arial" panose="020B0604020202020204" pitchFamily="34" charset="0"/>
              </a:rPr>
              <a:t>-</a:t>
            </a:r>
            <a:r>
              <a:rPr lang="mn-MN" altLang="en-US" sz="2800" dirty="0" smtClean="0">
                <a:solidFill>
                  <a:schemeClr val="bg1"/>
                </a:solidFill>
                <a:latin typeface="Arial" panose="020B0604020202020204" pitchFamily="34" charset="0"/>
              </a:rPr>
              <a:t>03</a:t>
            </a:r>
            <a:r>
              <a:rPr lang="en-US" altLang="en-US" sz="2800" dirty="0" smtClean="0">
                <a:solidFill>
                  <a:schemeClr val="bg1"/>
                </a:solidFill>
                <a:latin typeface="Arial" panose="020B0604020202020204" pitchFamily="34" charset="0"/>
              </a:rPr>
              <a:t>-</a:t>
            </a:r>
            <a:r>
              <a:rPr lang="mn-MN" altLang="en-US" sz="2800" dirty="0" smtClean="0">
                <a:solidFill>
                  <a:schemeClr val="bg1"/>
                </a:solidFill>
                <a:latin typeface="Arial" panose="020B0604020202020204" pitchFamily="34" charset="0"/>
              </a:rPr>
              <a:t>09</a:t>
            </a:r>
            <a:endParaRPr lang="mn-MN" altLang="en-US" sz="2800" dirty="0">
              <a:solidFill>
                <a:schemeClr val="bg1"/>
              </a:solidFill>
              <a:latin typeface="Arial" panose="020B0604020202020204" pitchFamily="34" charset="0"/>
            </a:endParaRPr>
          </a:p>
          <a:p>
            <a:pPr algn="ctr" eaLnBrk="1" hangingPunct="1">
              <a:lnSpc>
                <a:spcPct val="100000"/>
              </a:lnSpc>
              <a:spcBef>
                <a:spcPct val="0"/>
              </a:spcBef>
              <a:buSzTx/>
              <a:buFontTx/>
              <a:buNone/>
            </a:pPr>
            <a:r>
              <a:rPr lang="mn-MN" altLang="en-US" sz="2800" dirty="0">
                <a:solidFill>
                  <a:schemeClr val="bg1"/>
                </a:solidFill>
                <a:latin typeface="Arial" panose="020B0604020202020204" pitchFamily="34" charset="0"/>
              </a:rPr>
              <a:t> </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38650" y="228764"/>
            <a:ext cx="571500" cy="1162050"/>
          </a:xfrm>
          <a:prstGeom prst="rect">
            <a:avLst/>
          </a:prstGeom>
        </p:spPr>
      </p:pic>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endCondLst>
                                    <p:cond evt="begin" delay="0">
                                      <p:tn val="5"/>
                                    </p:cond>
                                  </p:endCondLst>
                                  <p:childTnLst>
                                    <p:set>
                                      <p:cBhvr>
                                        <p:cTn id="6" dur="1" fill="hold">
                                          <p:stCondLst>
                                            <p:cond delay="0"/>
                                          </p:stCondLst>
                                        </p:cTn>
                                        <p:tgtEl>
                                          <p:spTgt spid="6146"/>
                                        </p:tgtEl>
                                        <p:attrNameLst>
                                          <p:attrName>style.visibility</p:attrName>
                                        </p:attrNameLst>
                                      </p:cBhvr>
                                      <p:to>
                                        <p:strVal val="visible"/>
                                      </p:to>
                                    </p:set>
                                    <p:animEffect transition="in" filter="wipe(up)">
                                      <p:cBhvr>
                                        <p:cTn id="7" dur="500"/>
                                        <p:tgtEl>
                                          <p:spTgt spid="61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2"/>
          <p:cNvSpPr>
            <a:spLocks noGrp="1"/>
          </p:cNvSpPr>
          <p:nvPr>
            <p:ph idx="4294967295"/>
          </p:nvPr>
        </p:nvSpPr>
        <p:spPr>
          <a:xfrm>
            <a:off x="457200" y="1354138"/>
            <a:ext cx="8229600" cy="4114800"/>
          </a:xfrm>
        </p:spPr>
        <p:txBody>
          <a:bodyPr/>
          <a:lstStyle/>
          <a:p>
            <a:pPr algn="ctr" eaLnBrk="1" hangingPunct="1">
              <a:buFont typeface="Wingdings 2" panose="05020102010507070707" pitchFamily="18" charset="2"/>
              <a:buNone/>
            </a:pPr>
            <a:endParaRPr lang="mn-MN" altLang="en-US" sz="3200" dirty="0" smtClean="0">
              <a:solidFill>
                <a:schemeClr val="bg1"/>
              </a:solidFill>
              <a:latin typeface="Arial" panose="020B0604020202020204" pitchFamily="34" charset="0"/>
              <a:cs typeface="Arial" panose="020B0604020202020204" pitchFamily="34" charset="0"/>
            </a:endParaRPr>
          </a:p>
          <a:p>
            <a:pPr algn="ctr" eaLnBrk="1" hangingPunct="1">
              <a:buFont typeface="Wingdings 2" panose="05020102010507070707" pitchFamily="18" charset="2"/>
              <a:buNone/>
            </a:pPr>
            <a:endParaRPr lang="mn-MN" altLang="en-US" sz="1800" dirty="0" smtClean="0">
              <a:solidFill>
                <a:schemeClr val="bg1"/>
              </a:solidFill>
              <a:latin typeface="Arial" panose="020B0604020202020204" pitchFamily="34" charset="0"/>
              <a:cs typeface="Arial" panose="020B0604020202020204" pitchFamily="34" charset="0"/>
            </a:endParaRPr>
          </a:p>
        </p:txBody>
      </p:sp>
      <p:sp>
        <p:nvSpPr>
          <p:cNvPr id="16387"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16389"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16390"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16392"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2"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
        <p:nvSpPr>
          <p:cNvPr id="13" name="Rectangle 1"/>
          <p:cNvSpPr>
            <a:spLocks noChangeArrowheads="1"/>
          </p:cNvSpPr>
          <p:nvPr/>
        </p:nvSpPr>
        <p:spPr bwMode="auto">
          <a:xfrm>
            <a:off x="609704" y="203939"/>
            <a:ext cx="738016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u-ES" sz="1600" b="1" dirty="0">
                <a:solidFill>
                  <a:schemeClr val="bg1"/>
                </a:solidFill>
              </a:rPr>
              <a:t>Стандартчилл</a:t>
            </a:r>
            <a:r>
              <a:rPr lang="mn-MN" sz="1600" b="1" dirty="0">
                <a:solidFill>
                  <a:schemeClr val="bg1"/>
                </a:solidFill>
              </a:rPr>
              <a:t>ын ү</a:t>
            </a:r>
            <a:r>
              <a:rPr lang="eu-ES" sz="1600" b="1" dirty="0">
                <a:solidFill>
                  <a:schemeClr val="bg1"/>
                </a:solidFill>
              </a:rPr>
              <a:t>ндэсний </a:t>
            </a:r>
            <a:r>
              <a:rPr lang="mn-MN" sz="1600" b="1" dirty="0">
                <a:solidFill>
                  <a:schemeClr val="bg1"/>
                </a:solidFill>
              </a:rPr>
              <a:t>з</a:t>
            </a:r>
            <a:r>
              <a:rPr lang="eu-ES" sz="1600" b="1" dirty="0">
                <a:solidFill>
                  <a:schemeClr val="bg1"/>
                </a:solidFill>
              </a:rPr>
              <a:t>өвлөлийн </a:t>
            </a:r>
            <a:endParaRPr lang="mn-MN" sz="1600" b="1" dirty="0" smtClean="0">
              <a:solidFill>
                <a:schemeClr val="bg1"/>
              </a:solidFill>
            </a:endParaRPr>
          </a:p>
          <a:p>
            <a:r>
              <a:rPr lang="eu-ES" sz="1600" b="1" dirty="0" smtClean="0">
                <a:solidFill>
                  <a:schemeClr val="bg1"/>
                </a:solidFill>
              </a:rPr>
              <a:t>201</a:t>
            </a:r>
            <a:r>
              <a:rPr lang="mn-MN" sz="1600" b="1" dirty="0">
                <a:solidFill>
                  <a:schemeClr val="bg1"/>
                </a:solidFill>
              </a:rPr>
              <a:t>5 </a:t>
            </a:r>
            <a:r>
              <a:rPr lang="eu-ES" sz="1600" b="1" dirty="0">
                <a:solidFill>
                  <a:schemeClr val="bg1"/>
                </a:solidFill>
              </a:rPr>
              <a:t>оны </a:t>
            </a:r>
            <a:r>
              <a:rPr lang="mn-MN" sz="1600" b="1" dirty="0" smtClean="0">
                <a:solidFill>
                  <a:schemeClr val="bg1"/>
                </a:solidFill>
              </a:rPr>
              <a:t>12</a:t>
            </a:r>
            <a:r>
              <a:rPr lang="eu-ES" sz="1600" b="1" dirty="0" smtClean="0">
                <a:solidFill>
                  <a:schemeClr val="bg1"/>
                </a:solidFill>
              </a:rPr>
              <a:t> д</a:t>
            </a:r>
            <a:r>
              <a:rPr lang="mn-MN" sz="1600" b="1" dirty="0" smtClean="0">
                <a:solidFill>
                  <a:schemeClr val="bg1"/>
                </a:solidFill>
              </a:rPr>
              <a:t>угаа</a:t>
            </a:r>
            <a:r>
              <a:rPr lang="eu-ES" sz="1600" b="1" dirty="0" smtClean="0">
                <a:solidFill>
                  <a:schemeClr val="bg1"/>
                </a:solidFill>
              </a:rPr>
              <a:t>р </a:t>
            </a:r>
            <a:r>
              <a:rPr lang="eu-ES" sz="1600" b="1" dirty="0">
                <a:solidFill>
                  <a:schemeClr val="bg1"/>
                </a:solidFill>
              </a:rPr>
              <a:t>сарын </a:t>
            </a:r>
            <a:r>
              <a:rPr lang="mn-MN" sz="1600" b="1" dirty="0" smtClean="0">
                <a:solidFill>
                  <a:schemeClr val="bg1"/>
                </a:solidFill>
              </a:rPr>
              <a:t>24</a:t>
            </a:r>
            <a:r>
              <a:rPr lang="eu-ES" sz="1600" b="1" dirty="0" smtClean="0">
                <a:solidFill>
                  <a:schemeClr val="bg1"/>
                </a:solidFill>
              </a:rPr>
              <a:t>-ны </a:t>
            </a:r>
            <a:r>
              <a:rPr lang="eu-ES" sz="1600" b="1" dirty="0">
                <a:solidFill>
                  <a:schemeClr val="bg1"/>
                </a:solidFill>
              </a:rPr>
              <a:t>өдрийн </a:t>
            </a:r>
            <a:r>
              <a:rPr lang="mn-MN" sz="1600" b="1" dirty="0" smtClean="0">
                <a:solidFill>
                  <a:schemeClr val="bg1"/>
                </a:solidFill>
              </a:rPr>
              <a:t>59</a:t>
            </a:r>
            <a:r>
              <a:rPr lang="eu-ES" sz="1600" b="1" dirty="0" smtClean="0">
                <a:solidFill>
                  <a:schemeClr val="bg1"/>
                </a:solidFill>
              </a:rPr>
              <a:t> </a:t>
            </a:r>
            <a:r>
              <a:rPr lang="eu-ES" sz="1600" b="1" dirty="0">
                <a:solidFill>
                  <a:schemeClr val="bg1"/>
                </a:solidFill>
              </a:rPr>
              <a:t>д</a:t>
            </a:r>
            <a:r>
              <a:rPr lang="mn-MN" sz="1600" b="1" dirty="0">
                <a:solidFill>
                  <a:schemeClr val="bg1"/>
                </a:solidFill>
              </a:rPr>
              <a:t>угаар </a:t>
            </a:r>
            <a:r>
              <a:rPr lang="eu-ES" sz="1600" b="1" dirty="0">
                <a:solidFill>
                  <a:schemeClr val="bg1"/>
                </a:solidFill>
              </a:rPr>
              <a:t>тогтоолоор батлав</a:t>
            </a:r>
            <a:r>
              <a:rPr lang="eu-ES" sz="1400" b="1" dirty="0" smtClean="0">
                <a:solidFill>
                  <a:schemeClr val="bg1"/>
                </a:solidFill>
              </a:rPr>
              <a:t>.</a:t>
            </a:r>
            <a:endParaRPr kumimoji="0" lang="en-US" altLang="en-US" sz="1400" b="1"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bg1"/>
              </a:solidFill>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688042483"/>
              </p:ext>
            </p:extLst>
          </p:nvPr>
        </p:nvGraphicFramePr>
        <p:xfrm>
          <a:off x="609704" y="1066863"/>
          <a:ext cx="8077096" cy="4460421"/>
        </p:xfrm>
        <a:graphic>
          <a:graphicData uri="http://schemas.openxmlformats.org/drawingml/2006/table">
            <a:tbl>
              <a:tblPr firstRow="1" firstCol="1" lastRow="1" lastCol="1" bandRow="1" bandCol="1">
                <a:tableStyleId>{5C22544A-7EE6-4342-B048-85BDC9FD1C3A}</a:tableStyleId>
              </a:tblPr>
              <a:tblGrid>
                <a:gridCol w="549179"/>
                <a:gridCol w="2633486"/>
                <a:gridCol w="1995990"/>
                <a:gridCol w="2898441"/>
              </a:tblGrid>
              <a:tr h="398220">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ctr">
                        <a:lnSpc>
                          <a:spcPct val="107000"/>
                        </a:lnSpc>
                        <a:spcAft>
                          <a:spcPts val="0"/>
                        </a:spcAft>
                      </a:pPr>
                      <a:r>
                        <a:rPr lang="en-US" sz="1400" b="1" dirty="0" err="1">
                          <a:solidFill>
                            <a:schemeClr val="bg1"/>
                          </a:solidFill>
                          <a:effectLst/>
                          <a:latin typeface="Arial" panose="020B0604020202020204" pitchFamily="34" charset="0"/>
                          <a:cs typeface="Arial" panose="020B0604020202020204" pitchFamily="34" charset="0"/>
                        </a:rPr>
                        <a:t>Стандартын</a:t>
                      </a:r>
                      <a:r>
                        <a:rPr lang="en-US" sz="1400" b="1" dirty="0">
                          <a:solidFill>
                            <a:schemeClr val="bg1"/>
                          </a:solidFill>
                          <a:effectLst/>
                          <a:latin typeface="Arial" panose="020B0604020202020204" pitchFamily="34" charset="0"/>
                          <a:cs typeface="Arial" panose="020B0604020202020204" pitchFamily="34" charset="0"/>
                        </a:rPr>
                        <a:t> </a:t>
                      </a:r>
                      <a:r>
                        <a:rPr lang="mn-MN" sz="1400" b="1" dirty="0">
                          <a:solidFill>
                            <a:schemeClr val="bg1"/>
                          </a:solidFill>
                          <a:effectLst/>
                          <a:latin typeface="Arial" panose="020B0604020202020204" pitchFamily="34" charset="0"/>
                          <a:cs typeface="Arial" panose="020B0604020202020204" pitchFamily="34" charset="0"/>
                        </a:rPr>
                        <a:t>нэр</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Стандартын </a:t>
                      </a:r>
                      <a:r>
                        <a:rPr lang="mn-MN" sz="1400" b="1">
                          <a:solidFill>
                            <a:schemeClr val="bg1"/>
                          </a:solidFill>
                          <a:effectLst/>
                          <a:latin typeface="Arial" panose="020B0604020202020204" pitchFamily="34" charset="0"/>
                          <a:cs typeface="Arial" panose="020B0604020202020204" pitchFamily="34" charset="0"/>
                        </a:rPr>
                        <a:t>дугаар</a:t>
                      </a:r>
                      <a:endParaRPr lang="en-US" sz="1400" b="1">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Боловсруулагч</a:t>
                      </a:r>
                      <a:endParaRPr lang="en-US" sz="1400" b="1">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байгууллага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r>
              <a:tr h="706563">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2.</a:t>
                      </a:r>
                      <a:r>
                        <a:rPr lang="en-US" sz="1400" b="1">
                          <a:solidFill>
                            <a:schemeClr val="bg1"/>
                          </a:solidFill>
                          <a:effectLst/>
                          <a:latin typeface="Arial" panose="020B0604020202020204" pitchFamily="34" charset="0"/>
                          <a:cs typeface="Arial" panose="020B0604020202020204" pitchFamily="34" charset="0"/>
                        </a:rPr>
                        <a:t>1</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Барилгын материалд хэрэглэх үнс.</a:t>
                      </a:r>
                      <a:endParaRPr lang="en-US" sz="1400" b="1">
                        <a:solidFill>
                          <a:schemeClr val="bg1"/>
                        </a:solidFill>
                        <a:effectLst/>
                        <a:latin typeface="Arial" panose="020B0604020202020204" pitchFamily="34" charset="0"/>
                        <a:cs typeface="Arial" panose="020B0604020202020204" pitchFamily="34" charset="0"/>
                      </a:endParaRP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Техникийн шаардлага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rgbClr val="92D050"/>
                    </a:solidFill>
                  </a:tcPr>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MNS 3927:2015</a:t>
                      </a:r>
                      <a:endParaRPr lang="en-US" sz="1400" b="1">
                        <a:solidFill>
                          <a:schemeClr val="bg1"/>
                        </a:solidFill>
                        <a:effectLst/>
                        <a:latin typeface="Arial" panose="020B0604020202020204" pitchFamily="34" charset="0"/>
                        <a:cs typeface="Arial" panose="020B0604020202020204" pitchFamily="34" charset="0"/>
                      </a:endParaRP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Ажлын хэсгийн ахлагч, Д.Сүнжидмаа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tc>
              </a:tr>
              <a:tr h="471042">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2.</a:t>
                      </a:r>
                      <a:r>
                        <a:rPr lang="en-US" sz="1400" b="1">
                          <a:solidFill>
                            <a:schemeClr val="bg1"/>
                          </a:solidFill>
                          <a:effectLst/>
                          <a:latin typeface="Arial" panose="020B0604020202020204" pitchFamily="34" charset="0"/>
                          <a:cs typeface="Arial" panose="020B0604020202020204" pitchFamily="34" charset="0"/>
                        </a:rPr>
                        <a:t>2</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Нүхэн жорлон, угаадасны нүх. Техникийн шаардлага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solidFill>
                      <a:srgbClr val="92D050"/>
                    </a:solidFill>
                  </a:tcPr>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MNS </a:t>
                      </a:r>
                      <a:r>
                        <a:rPr lang="en-US" sz="1400" b="1">
                          <a:solidFill>
                            <a:schemeClr val="bg1"/>
                          </a:solidFill>
                          <a:effectLst/>
                          <a:latin typeface="Arial" panose="020B0604020202020204" pitchFamily="34" charset="0"/>
                          <a:cs typeface="Arial" panose="020B0604020202020204" pitchFamily="34" charset="0"/>
                        </a:rPr>
                        <a:t>5924:2015</a:t>
                      </a:r>
                    </a:p>
                    <a:p>
                      <a:pPr algn="l">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Барилгын хөгжлийн төв-Цэдэндамбаа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tc>
              </a:tr>
              <a:tr h="706563">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2.</a:t>
                      </a:r>
                      <a:r>
                        <a:rPr lang="en-US" sz="1400" b="1">
                          <a:solidFill>
                            <a:schemeClr val="bg1"/>
                          </a:solidFill>
                          <a:effectLst/>
                          <a:latin typeface="Arial" panose="020B0604020202020204" pitchFamily="34" charset="0"/>
                          <a:cs typeface="Arial" panose="020B0604020202020204" pitchFamily="34" charset="0"/>
                        </a:rPr>
                        <a:t>3</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Барилгын зураг. </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Хүчний цахилгаан төхөөрөмж ажлын зураг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rgbClr val="92D050"/>
                    </a:solidFill>
                  </a:tcPr>
                </a:tc>
                <a:tc>
                  <a:txBody>
                    <a:bodyPr/>
                    <a:lstStyle/>
                    <a:p>
                      <a:pPr algn="l">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a:t>
                      </a:r>
                      <a:r>
                        <a:rPr lang="mn-MN" sz="1400" b="1">
                          <a:solidFill>
                            <a:schemeClr val="bg1"/>
                          </a:solidFill>
                          <a:effectLst/>
                          <a:latin typeface="Arial" panose="020B0604020202020204" pitchFamily="34" charset="0"/>
                          <a:cs typeface="Arial" panose="020B0604020202020204" pitchFamily="34" charset="0"/>
                        </a:rPr>
                        <a:t>4189:2015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Барилгын зураг төсөл зохиогчдын холбоо</a:t>
                      </a:r>
                      <a:endParaRPr lang="en-US" sz="1400" b="1">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Барилгын хөгжлийн төв</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tc>
              </a:tr>
              <a:tr h="706563">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2.4</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just">
                        <a:lnSpc>
                          <a:spcPct val="107000"/>
                        </a:lnSpc>
                        <a:spcAft>
                          <a:spcPts val="0"/>
                        </a:spcAft>
                      </a:pPr>
                      <a:r>
                        <a:rPr lang="en-US" sz="1400" b="1" dirty="0" err="1">
                          <a:solidFill>
                            <a:schemeClr val="bg1"/>
                          </a:solidFill>
                          <a:effectLst/>
                          <a:latin typeface="Arial" panose="020B0604020202020204" pitchFamily="34" charset="0"/>
                          <a:cs typeface="Arial" panose="020B0604020202020204" pitchFamily="34" charset="0"/>
                        </a:rPr>
                        <a:t>Барилгын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зураг</a:t>
                      </a: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en-US" sz="1400" b="1" dirty="0" err="1">
                          <a:solidFill>
                            <a:schemeClr val="bg1"/>
                          </a:solidFill>
                          <a:effectLst/>
                          <a:latin typeface="Arial" panose="020B0604020202020204" pitchFamily="34" charset="0"/>
                          <a:cs typeface="Arial" panose="020B0604020202020204" pitchFamily="34" charset="0"/>
                        </a:rPr>
                        <a:t>Дотор</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цахилгаан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гэрэлтүүлэг</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ажлын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зураг</a:t>
                      </a:r>
                      <a:r>
                        <a:rPr lang="en-US"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rgbClr val="92D050"/>
                    </a:solidFill>
                  </a:tcPr>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MNS 3757-15 </a:t>
                      </a:r>
                      <a:r>
                        <a:rPr lang="en-US" sz="1400" b="1">
                          <a:solidFill>
                            <a:schemeClr val="bg1"/>
                          </a:solidFill>
                          <a:effectLst/>
                          <a:latin typeface="Arial" panose="020B0604020202020204" pitchFamily="34" charset="0"/>
                          <a:cs typeface="Arial" panose="020B0604020202020204" pitchFamily="34" charset="0"/>
                        </a:rPr>
                        <a:t>: 201</a:t>
                      </a:r>
                      <a:r>
                        <a:rPr lang="mn-MN" sz="1400" b="1">
                          <a:solidFill>
                            <a:schemeClr val="bg1"/>
                          </a:solidFill>
                          <a:effectLst/>
                          <a:latin typeface="Arial" panose="020B0604020202020204" pitchFamily="34" charset="0"/>
                          <a:cs typeface="Arial" panose="020B0604020202020204" pitchFamily="34" charset="0"/>
                        </a:rPr>
                        <a:t>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Барилгын зураг төсөл зохиогчдын холбоо</a:t>
                      </a:r>
                      <a:endParaRPr lang="en-US" sz="1400" b="1"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Барилгын хөгжлийн төв</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r>
              <a:tr h="1413125">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2.5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c>
                  <a:txBody>
                    <a:bodyPr/>
                    <a:lstStyle/>
                    <a:p>
                      <a:pPr algn="just">
                        <a:lnSpc>
                          <a:spcPct val="107000"/>
                        </a:lnSpc>
                        <a:spcAft>
                          <a:spcPts val="0"/>
                        </a:spcAft>
                      </a:pPr>
                      <a:r>
                        <a:rPr lang="en-US" sz="1400" b="1" dirty="0" err="1">
                          <a:solidFill>
                            <a:schemeClr val="bg1"/>
                          </a:solidFill>
                          <a:effectLst/>
                          <a:latin typeface="Arial" panose="020B0604020202020204" pitchFamily="34" charset="0"/>
                          <a:cs typeface="Arial" panose="020B0604020202020204" pitchFamily="34" charset="0"/>
                        </a:rPr>
                        <a:t>Барилгын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зураг</a:t>
                      </a:r>
                      <a:r>
                        <a:rPr lang="mn-MN"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en-US" sz="1400" b="1" dirty="0" err="1">
                          <a:solidFill>
                            <a:schemeClr val="bg1"/>
                          </a:solidFill>
                          <a:effectLst/>
                          <a:latin typeface="Arial" panose="020B0604020202020204" pitchFamily="34" charset="0"/>
                          <a:cs typeface="Arial" panose="020B0604020202020204" pitchFamily="34" charset="0"/>
                        </a:rPr>
                        <a:t>Байгуулалт</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дээрх</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цахилгаан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тоног</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төхөөрөмж</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болон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дамжуулагчийн</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таних</a:t>
                      </a:r>
                      <a:r>
                        <a:rPr lang="en-US" sz="1400" b="1" dirty="0">
                          <a:solidFill>
                            <a:schemeClr val="bg1"/>
                          </a:solidFill>
                          <a:effectLst/>
                          <a:latin typeface="Arial" panose="020B0604020202020204" pitchFamily="34" charset="0"/>
                          <a:cs typeface="Arial" panose="020B0604020202020204" pitchFamily="34" charset="0"/>
                        </a:rPr>
                        <a:t> </a:t>
                      </a:r>
                      <a:r>
                        <a:rPr lang="en-US" sz="1400" b="1" dirty="0" err="1">
                          <a:solidFill>
                            <a:schemeClr val="bg1"/>
                          </a:solidFill>
                          <a:effectLst/>
                          <a:latin typeface="Arial" panose="020B0604020202020204" pitchFamily="34" charset="0"/>
                          <a:cs typeface="Arial" panose="020B0604020202020204" pitchFamily="34" charset="0"/>
                        </a:rPr>
                        <a:t>тэмдэглэгээ</a:t>
                      </a:r>
                      <a:r>
                        <a:rPr lang="en-US"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rgbClr val="92D050"/>
                    </a:solidFill>
                  </a:tcPr>
                </a:tc>
                <a:tc>
                  <a:txBody>
                    <a:bodyPr/>
                    <a:lstStyle/>
                    <a:p>
                      <a:pPr algn="l">
                        <a:lnSpc>
                          <a:spcPct val="107000"/>
                        </a:lnSpc>
                        <a:spcAft>
                          <a:spcPts val="0"/>
                        </a:spcAft>
                      </a:pPr>
                      <a:r>
                        <a:rPr lang="en-US" sz="1400" b="1" dirty="0">
                          <a:solidFill>
                            <a:schemeClr val="bg1"/>
                          </a:solidFill>
                          <a:effectLst/>
                          <a:latin typeface="Arial" panose="020B0604020202020204" pitchFamily="34" charset="0"/>
                          <a:cs typeface="Arial" panose="020B0604020202020204" pitchFamily="34" charset="0"/>
                        </a:rPr>
                        <a:t>MNS 3757</a:t>
                      </a:r>
                      <a:r>
                        <a:rPr lang="mn-MN" sz="1400" b="1" dirty="0">
                          <a:solidFill>
                            <a:schemeClr val="bg1"/>
                          </a:solidFill>
                          <a:effectLst/>
                          <a:latin typeface="Arial" panose="020B0604020202020204" pitchFamily="34" charset="0"/>
                          <a:cs typeface="Arial" panose="020B0604020202020204" pitchFamily="34" charset="0"/>
                        </a:rPr>
                        <a:t>-</a:t>
                      </a:r>
                      <a:r>
                        <a:rPr lang="en-US" sz="1400" b="1" dirty="0">
                          <a:solidFill>
                            <a:schemeClr val="bg1"/>
                          </a:solidFill>
                          <a:effectLst/>
                          <a:latin typeface="Arial" panose="020B0604020202020204" pitchFamily="34" charset="0"/>
                          <a:cs typeface="Arial" panose="020B0604020202020204" pitchFamily="34" charset="0"/>
                        </a:rPr>
                        <a:t>16:201</a:t>
                      </a:r>
                      <a:r>
                        <a:rPr lang="mn-MN" sz="1400" b="1" dirty="0">
                          <a:solidFill>
                            <a:schemeClr val="bg1"/>
                          </a:solidFill>
                          <a:effectLst/>
                          <a:latin typeface="Arial" panose="020B0604020202020204" pitchFamily="34" charset="0"/>
                          <a:cs typeface="Arial" panose="020B0604020202020204" pitchFamily="34" charset="0"/>
                        </a:rPr>
                        <a:t>5</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Барилгын зураг төсөл зохиогчдын холбоо</a:t>
                      </a:r>
                      <a:endParaRPr lang="en-US" sz="1400" b="1"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Барилгын хөгжлийн төв</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5321" marR="65321" marT="0" marB="0"/>
                </a:tc>
              </a:tr>
            </a:tbl>
          </a:graphicData>
        </a:graphic>
      </p:graphicFrame>
    </p:spTree>
    <p:extLst>
      <p:ext uri="{BB962C8B-B14F-4D97-AF65-F5344CB8AC3E}">
        <p14:creationId xmlns:p14="http://schemas.microsoft.com/office/powerpoint/2010/main" val="173096706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2"/>
          <p:cNvSpPr txBox="1">
            <a:spLocks noChangeArrowheads="1"/>
          </p:cNvSpPr>
          <p:nvPr/>
        </p:nvSpPr>
        <p:spPr bwMode="auto">
          <a:xfrm>
            <a:off x="762000" y="2514600"/>
            <a:ext cx="77724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lnSpc>
                <a:spcPct val="120000"/>
              </a:lnSpc>
              <a:spcBef>
                <a:spcPts val="1000"/>
              </a:spcBef>
              <a:buSzPct val="125000"/>
              <a:buFont typeface="Arial" panose="020B0604020202020204" pitchFamily="34" charset="0"/>
              <a:buChar char="•"/>
              <a:defRPr sz="2400">
                <a:solidFill>
                  <a:schemeClr val="tx1"/>
                </a:solidFill>
                <a:latin typeface="Tw Cen MT" panose="020B0602020104020603" pitchFamily="34" charset="0"/>
              </a:defRPr>
            </a:lvl1pPr>
            <a:lvl2pPr marL="742950" indent="-285750">
              <a:lnSpc>
                <a:spcPct val="120000"/>
              </a:lnSpc>
              <a:spcBef>
                <a:spcPts val="500"/>
              </a:spcBef>
              <a:buSzPct val="125000"/>
              <a:buFont typeface="Arial" panose="020B0604020202020204" pitchFamily="34" charset="0"/>
              <a:buChar char="•"/>
              <a:defRPr sz="2000">
                <a:solidFill>
                  <a:schemeClr val="tx1"/>
                </a:solidFill>
                <a:latin typeface="Tw Cen MT" panose="020B0602020104020603" pitchFamily="34" charset="0"/>
              </a:defRPr>
            </a:lvl2pPr>
            <a:lvl3pPr marL="1143000" indent="-228600">
              <a:lnSpc>
                <a:spcPct val="120000"/>
              </a:lnSpc>
              <a:spcBef>
                <a:spcPts val="500"/>
              </a:spcBef>
              <a:buSzPct val="125000"/>
              <a:buFont typeface="Arial" panose="020B0604020202020204" pitchFamily="34" charset="0"/>
              <a:buChar char="•"/>
              <a:defRPr>
                <a:solidFill>
                  <a:schemeClr val="tx1"/>
                </a:solidFill>
                <a:latin typeface="Tw Cen MT" panose="020B0602020104020603" pitchFamily="34" charset="0"/>
              </a:defRPr>
            </a:lvl3pPr>
            <a:lvl4pPr marL="1600200" indent="-228600">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defRPr>
            </a:lvl4pPr>
            <a:lvl5pPr marL="2057400" indent="-228600">
              <a:lnSpc>
                <a:spcPct val="120000"/>
              </a:lnSpc>
              <a:spcBef>
                <a:spcPts val="500"/>
              </a:spcBef>
              <a:buSzPct val="125000"/>
              <a:buFont typeface="Arial" panose="020B0604020202020204" pitchFamily="34" charset="0"/>
              <a:buChar char="•"/>
              <a:defRPr sz="1600">
                <a:solidFill>
                  <a:schemeClr val="tx1"/>
                </a:solidFill>
                <a:latin typeface="Tw Cen MT" panose="020B0602020104020603" pitchFamily="34" charset="0"/>
              </a:defRPr>
            </a:lvl5pPr>
            <a:lvl6pPr marL="25146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6pPr>
            <a:lvl7pPr marL="29718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7pPr>
            <a:lvl8pPr marL="34290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8pPr>
            <a:lvl9pPr marL="3886200" indent="-228600" eaLnBrk="0" fontAlgn="base" hangingPunct="0">
              <a:lnSpc>
                <a:spcPct val="120000"/>
              </a:lnSpc>
              <a:spcBef>
                <a:spcPts val="500"/>
              </a:spcBef>
              <a:spcAft>
                <a:spcPct val="0"/>
              </a:spcAft>
              <a:buSzPct val="125000"/>
              <a:buFont typeface="Arial" panose="020B0604020202020204" pitchFamily="34" charset="0"/>
              <a:buChar char="•"/>
              <a:defRPr sz="1600">
                <a:solidFill>
                  <a:schemeClr val="tx1"/>
                </a:solidFill>
                <a:latin typeface="Tw Cen MT" panose="020B0602020104020603" pitchFamily="34" charset="0"/>
              </a:defRPr>
            </a:lvl9pPr>
          </a:lstStyle>
          <a:p>
            <a:pPr algn="ctr" eaLnBrk="1" hangingPunct="1">
              <a:lnSpc>
                <a:spcPct val="100000"/>
              </a:lnSpc>
              <a:spcBef>
                <a:spcPts val="575"/>
              </a:spcBef>
              <a:buClr>
                <a:schemeClr val="accent1"/>
              </a:buClr>
              <a:buSzPct val="85000"/>
              <a:buFontTx/>
              <a:buNone/>
            </a:pPr>
            <a:r>
              <a:rPr lang="mn-MN" altLang="en-US" sz="2600" b="1" dirty="0">
                <a:solidFill>
                  <a:schemeClr val="bg1"/>
                </a:solidFill>
                <a:latin typeface="Arial Mon" charset="0"/>
              </a:rPr>
              <a:t>АНХААРАЛ </a:t>
            </a:r>
            <a:r>
              <a:rPr lang="mn-MN" altLang="en-US" sz="2600" b="1" dirty="0" smtClean="0">
                <a:solidFill>
                  <a:schemeClr val="bg1"/>
                </a:solidFill>
                <a:latin typeface="Arial Mon" charset="0"/>
              </a:rPr>
              <a:t>ХАНДУУЛСАНД</a:t>
            </a:r>
          </a:p>
          <a:p>
            <a:pPr algn="ctr" eaLnBrk="1" hangingPunct="1">
              <a:lnSpc>
                <a:spcPct val="100000"/>
              </a:lnSpc>
              <a:spcBef>
                <a:spcPts val="575"/>
              </a:spcBef>
              <a:buClr>
                <a:schemeClr val="accent1"/>
              </a:buClr>
              <a:buSzPct val="85000"/>
              <a:buFontTx/>
              <a:buNone/>
            </a:pPr>
            <a:r>
              <a:rPr lang="mn-MN" altLang="en-US" sz="2600" b="1" dirty="0" smtClean="0">
                <a:solidFill>
                  <a:schemeClr val="bg1"/>
                </a:solidFill>
                <a:latin typeface="Arial Mon" charset="0"/>
              </a:rPr>
              <a:t> </a:t>
            </a:r>
            <a:r>
              <a:rPr lang="mn-MN" altLang="en-US" sz="2600" b="1" dirty="0">
                <a:solidFill>
                  <a:schemeClr val="bg1"/>
                </a:solidFill>
                <a:latin typeface="Arial Mon" charset="0"/>
              </a:rPr>
              <a:t>БАЯРЛАЛАА.</a:t>
            </a:r>
            <a:endParaRPr lang="en-US" altLang="en-US" sz="2600" b="1" dirty="0">
              <a:solidFill>
                <a:schemeClr val="bg1"/>
              </a:solidFill>
              <a:latin typeface="Arial Mon"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100" y="1600248"/>
            <a:ext cx="7924592" cy="4031873"/>
          </a:xfrm>
          <a:prstGeom prst="rect">
            <a:avLst/>
          </a:prstGeom>
        </p:spPr>
        <p:txBody>
          <a:bodyPr wrap="square">
            <a:spAutoFit/>
          </a:bodyPr>
          <a:lstStyle/>
          <a:p>
            <a:r>
              <a:rPr lang="mn-MN" sz="3200" dirty="0">
                <a:solidFill>
                  <a:schemeClr val="bg1"/>
                </a:solidFill>
              </a:rPr>
              <a:t>“Стандарт” гэж тодорхой хүрээнд зохимжтой хэм хэмжээ бий болгоход чиглүүлсэн үйл ажиллагаа буюу тэдгээрийн үр дүнд хамаарах дүрэм, ерөнхий зарчим, үзүүлэлтүүдийг нийтээр дахин давтан хэрэглүүлэхээр зөвшилцлийн үндсэн дээр боловсруулж, баталсан баримт бичгийг хэлнэ.</a:t>
            </a:r>
            <a:endParaRPr lang="en-US" sz="3200" dirty="0">
              <a:solidFill>
                <a:schemeClr val="bg1"/>
              </a:solidFill>
            </a:endParaRPr>
          </a:p>
        </p:txBody>
      </p:sp>
      <p:sp>
        <p:nvSpPr>
          <p:cNvPr id="3" name="Rectangle 4"/>
          <p:cNvSpPr>
            <a:spLocks noChangeArrowheads="1"/>
          </p:cNvSpPr>
          <p:nvPr/>
        </p:nvSpPr>
        <p:spPr bwMode="auto">
          <a:xfrm>
            <a:off x="0" y="-20638"/>
            <a:ext cx="9144000" cy="990601"/>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altLang="en-US" sz="2400" b="1" dirty="0" smtClean="0">
                <a:solidFill>
                  <a:srgbClr val="FFFF00"/>
                </a:solidFill>
              </a:rPr>
              <a:t>СТАНДАРТ ГЭЖ ЮУ ВЭ?</a:t>
            </a:r>
            <a:endParaRPr lang="en-US" altLang="en-US" sz="2400" b="1" dirty="0">
              <a:solidFill>
                <a:srgbClr val="FFFF00"/>
              </a:solidFill>
            </a:endParaRPr>
          </a:p>
        </p:txBody>
      </p:sp>
      <p:sp>
        <p:nvSpPr>
          <p:cNvPr id="4" name="Rectangle 6"/>
          <p:cNvSpPr>
            <a:spLocks noChangeArrowheads="1"/>
          </p:cNvSpPr>
          <p:nvPr/>
        </p:nvSpPr>
        <p:spPr bwMode="auto">
          <a:xfrm>
            <a:off x="76200" y="577215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endParaRPr lang="mn-MN" dirty="0" smtClean="0"/>
          </a:p>
          <a:p>
            <a:pPr algn="ctr" eaLnBrk="1" hangingPunct="1"/>
            <a:r>
              <a:rPr lang="mn-MN" altLang="en-US" dirty="0" smtClean="0"/>
              <a:t>СТАНДАРТУУД</a:t>
            </a:r>
            <a:endParaRPr lang="en-US" altLang="en-US"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424" y="5791120"/>
            <a:ext cx="695668" cy="685800"/>
          </a:xfrm>
          <a:prstGeom prst="rect">
            <a:avLst/>
          </a:prstGeom>
        </p:spPr>
      </p:pic>
      <p:sp>
        <p:nvSpPr>
          <p:cNvPr id="6"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spTree>
    <p:extLst>
      <p:ext uri="{BB962C8B-B14F-4D97-AF65-F5344CB8AC3E}">
        <p14:creationId xmlns:p14="http://schemas.microsoft.com/office/powerpoint/2010/main" val="38647943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Content Placeholder 12"/>
          <p:cNvSpPr>
            <a:spLocks noGrp="1"/>
          </p:cNvSpPr>
          <p:nvPr>
            <p:ph idx="4294967295"/>
          </p:nvPr>
        </p:nvSpPr>
        <p:spPr>
          <a:xfrm>
            <a:off x="914400" y="990600"/>
            <a:ext cx="7696200" cy="4419600"/>
          </a:xfrm>
        </p:spPr>
        <p:txBody>
          <a:bodyPr rtlCol="0">
            <a:normAutofit/>
          </a:bodyPr>
          <a:lstStyle/>
          <a:p>
            <a:pPr marL="457200" indent="-457200" eaLnBrk="1" fontAlgn="auto" hangingPunct="1">
              <a:spcAft>
                <a:spcPts val="0"/>
              </a:spcAft>
              <a:buFontTx/>
              <a:buChar char="-"/>
              <a:defRPr/>
            </a:pPr>
            <a:endParaRPr lang="en-US" sz="2800" dirty="0" smtClean="0">
              <a:solidFill>
                <a:srgbClr val="0000FF"/>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mn-MN" b="1" dirty="0" smtClean="0">
                <a:solidFill>
                  <a:schemeClr val="bg1"/>
                </a:solidFill>
                <a:latin typeface="Arial" panose="020B0604020202020204" pitchFamily="34" charset="0"/>
                <a:cs typeface="Arial" panose="020B0604020202020204" pitchFamily="34" charset="0"/>
              </a:rPr>
              <a:t> Үндэсний </a:t>
            </a:r>
            <a:r>
              <a:rPr lang="mn-MN" b="1" dirty="0">
                <a:solidFill>
                  <a:schemeClr val="bg1"/>
                </a:solidFill>
                <a:latin typeface="Arial" panose="020B0604020202020204" pitchFamily="34" charset="0"/>
                <a:cs typeface="Arial" panose="020B0604020202020204" pitchFamily="34" charset="0"/>
              </a:rPr>
              <a:t>болгосон </a:t>
            </a:r>
            <a:r>
              <a:rPr lang="en-US" b="1" dirty="0" smtClean="0">
                <a:solidFill>
                  <a:schemeClr val="bg1"/>
                </a:solidFill>
                <a:latin typeface="Arial" panose="020B0604020202020204" pitchFamily="34" charset="0"/>
                <a:cs typeface="Arial" panose="020B0604020202020204" pitchFamily="34" charset="0"/>
              </a:rPr>
              <a:t>1</a:t>
            </a:r>
            <a:r>
              <a:rPr lang="mn-MN" b="1" dirty="0">
                <a:solidFill>
                  <a:schemeClr val="bg1"/>
                </a:solidFill>
                <a:latin typeface="Arial" panose="020B0604020202020204" pitchFamily="34" charset="0"/>
                <a:cs typeface="Arial" panose="020B0604020202020204" pitchFamily="34" charset="0"/>
              </a:rPr>
              <a:t>8</a:t>
            </a:r>
            <a:r>
              <a:rPr lang="mn-MN" b="1" dirty="0" smtClean="0">
                <a:solidFill>
                  <a:schemeClr val="bg1"/>
                </a:solidFill>
                <a:latin typeface="Arial" panose="020B0604020202020204" pitchFamily="34" charset="0"/>
                <a:cs typeface="Arial" panose="020B0604020202020204" pitchFamily="34" charset="0"/>
              </a:rPr>
              <a:t> стандарт</a:t>
            </a:r>
            <a:endParaRPr lang="mn-MN" b="1" dirty="0">
              <a:solidFill>
                <a:schemeClr val="bg1"/>
              </a:solidFill>
              <a:latin typeface="Arial" panose="020B0604020202020204" pitchFamily="34" charset="0"/>
              <a:cs typeface="Arial" panose="020B0604020202020204" pitchFamily="34" charset="0"/>
            </a:endParaRPr>
          </a:p>
          <a:p>
            <a:pPr>
              <a:buFont typeface="Wingdings" panose="05000000000000000000" pitchFamily="2" charset="2"/>
              <a:buChar char="ü"/>
            </a:pPr>
            <a:r>
              <a:rPr lang="mn-MN" b="1" dirty="0" smtClean="0">
                <a:solidFill>
                  <a:schemeClr val="bg1"/>
                </a:solidFill>
                <a:latin typeface="Arial" panose="020B0604020202020204" pitchFamily="34" charset="0"/>
                <a:cs typeface="Arial" panose="020B0604020202020204" pitchFamily="34" charset="0"/>
              </a:rPr>
              <a:t> Шинээр </a:t>
            </a:r>
            <a:r>
              <a:rPr lang="mn-MN" b="1" dirty="0">
                <a:solidFill>
                  <a:schemeClr val="bg1"/>
                </a:solidFill>
                <a:latin typeface="Arial" panose="020B0604020202020204" pitchFamily="34" charset="0"/>
                <a:cs typeface="Arial" panose="020B0604020202020204" pitchFamily="34" charset="0"/>
              </a:rPr>
              <a:t>боловсруулсан 1 стандарт</a:t>
            </a:r>
          </a:p>
          <a:p>
            <a:pPr>
              <a:buFont typeface="Wingdings" panose="05000000000000000000" pitchFamily="2" charset="2"/>
              <a:buChar char="ü"/>
            </a:pPr>
            <a:r>
              <a:rPr lang="mn-MN" b="1" dirty="0" smtClean="0">
                <a:solidFill>
                  <a:schemeClr val="bg1"/>
                </a:solidFill>
                <a:latin typeface="Arial" panose="020B0604020202020204" pitchFamily="34" charset="0"/>
                <a:cs typeface="Arial" panose="020B0604020202020204" pitchFamily="34" charset="0"/>
              </a:rPr>
              <a:t> Шинэчлэн </a:t>
            </a:r>
            <a:r>
              <a:rPr lang="mn-MN" b="1" dirty="0">
                <a:solidFill>
                  <a:schemeClr val="bg1"/>
                </a:solidFill>
                <a:latin typeface="Arial" panose="020B0604020202020204" pitchFamily="34" charset="0"/>
                <a:cs typeface="Arial" panose="020B0604020202020204" pitchFamily="34" charset="0"/>
              </a:rPr>
              <a:t>боловсруулсан 5 стандарт</a:t>
            </a:r>
          </a:p>
          <a:p>
            <a:pPr>
              <a:buFont typeface="Wingdings" panose="05000000000000000000" pitchFamily="2" charset="2"/>
              <a:buChar char="ü"/>
            </a:pPr>
            <a:r>
              <a:rPr lang="mn-MN" b="1" dirty="0" smtClean="0">
                <a:solidFill>
                  <a:schemeClr val="bg1"/>
                </a:solidFill>
                <a:latin typeface="Arial" panose="020B0604020202020204" pitchFamily="34" charset="0"/>
                <a:cs typeface="Arial" panose="020B0604020202020204" pitchFamily="34" charset="0"/>
              </a:rPr>
              <a:t> Нэмэлт </a:t>
            </a:r>
            <a:r>
              <a:rPr lang="mn-MN" b="1" dirty="0">
                <a:solidFill>
                  <a:schemeClr val="bg1"/>
                </a:solidFill>
                <a:latin typeface="Arial" panose="020B0604020202020204" pitchFamily="34" charset="0"/>
                <a:cs typeface="Arial" panose="020B0604020202020204" pitchFamily="34" charset="0"/>
              </a:rPr>
              <a:t>өөрчлөлт оруулсан 1 стандарт</a:t>
            </a:r>
          </a:p>
          <a:p>
            <a:pPr eaLnBrk="1" fontAlgn="auto" hangingPunct="1">
              <a:spcAft>
                <a:spcPts val="0"/>
              </a:spcAft>
              <a:buFont typeface="Wingdings 2" panose="05020102010507070707" pitchFamily="18" charset="2"/>
              <a:buNone/>
              <a:defRPr/>
            </a:pPr>
            <a:endParaRPr lang="mn-MN" sz="1800" dirty="0" smtClean="0">
              <a:latin typeface="Arial" panose="020B0604020202020204" pitchFamily="34" charset="0"/>
              <a:cs typeface="Arial" panose="020B0604020202020204" pitchFamily="34" charset="0"/>
            </a:endParaRPr>
          </a:p>
        </p:txBody>
      </p:sp>
      <p:sp>
        <p:nvSpPr>
          <p:cNvPr id="7171" name="Rectangle 4"/>
          <p:cNvSpPr>
            <a:spLocks noChangeArrowheads="1"/>
          </p:cNvSpPr>
          <p:nvPr/>
        </p:nvSpPr>
        <p:spPr bwMode="auto">
          <a:xfrm>
            <a:off x="0" y="-20638"/>
            <a:ext cx="9144000" cy="990601"/>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7172" name="Subtitle 2"/>
          <p:cNvSpPr txBox="1">
            <a:spLocks noChangeArrowheads="1"/>
          </p:cNvSpPr>
          <p:nvPr/>
        </p:nvSpPr>
        <p:spPr bwMode="auto">
          <a:xfrm>
            <a:off x="2057400" y="381080"/>
            <a:ext cx="5181600" cy="6857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0F6FC6"/>
              </a:buClr>
              <a:buSzPct val="85000"/>
            </a:pPr>
            <a:r>
              <a:rPr lang="mn-MN" altLang="en-US" sz="2400" dirty="0">
                <a:solidFill>
                  <a:srgbClr val="FFFF00"/>
                </a:solidFill>
              </a:rPr>
              <a:t>ТОВЧ ТАНИЛЦУУЛГА</a:t>
            </a:r>
            <a:endParaRPr lang="en-US" altLang="en-US" sz="2400" dirty="0">
              <a:solidFill>
                <a:srgbClr val="FFFF00"/>
              </a:solidFill>
            </a:endParaRPr>
          </a:p>
        </p:txBody>
      </p:sp>
      <p:sp>
        <p:nvSpPr>
          <p:cNvPr id="7173"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7174"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7176" name="Rectangle 19"/>
          <p:cNvSpPr>
            <a:spLocks noChangeArrowheads="1"/>
          </p:cNvSpPr>
          <p:nvPr/>
        </p:nvSpPr>
        <p:spPr bwMode="auto">
          <a:xfrm>
            <a:off x="7681645"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smtClean="0">
                <a:latin typeface="Arial Mon" charset="0"/>
              </a:rPr>
              <a:t>201</a:t>
            </a:r>
            <a:r>
              <a:rPr lang="mn-MN" altLang="en-US" sz="1500" dirty="0" smtClean="0">
                <a:latin typeface="Arial Mon" charset="0"/>
              </a:rPr>
              <a:t>6</a:t>
            </a:r>
            <a:r>
              <a:rPr lang="en-US" altLang="en-US" sz="1500" dirty="0" smtClean="0">
                <a:latin typeface="Arial Mon" charset="0"/>
              </a:rPr>
              <a:t>-</a:t>
            </a:r>
            <a:r>
              <a:rPr lang="mn-MN" altLang="en-US" sz="1500" dirty="0" smtClean="0">
                <a:latin typeface="Arial Mon" charset="0"/>
              </a:rPr>
              <a:t>03</a:t>
            </a:r>
            <a:r>
              <a:rPr lang="en-US" altLang="en-US" sz="1500" dirty="0" smtClean="0">
                <a:latin typeface="Arial Mon" charset="0"/>
              </a:rPr>
              <a:t>-</a:t>
            </a:r>
            <a:r>
              <a:rPr lang="mn-MN" altLang="en-US" sz="1500" dirty="0" smtClean="0">
                <a:latin typeface="Arial Mon" charset="0"/>
              </a:rPr>
              <a:t>09</a:t>
            </a:r>
            <a:endParaRPr lang="en-US" altLang="en-US" sz="1500" dirty="0">
              <a:latin typeface="Arial Mon"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1"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8195" name="Subtitle 2"/>
          <p:cNvSpPr txBox="1">
            <a:spLocks noChangeArrowheads="1"/>
          </p:cNvSpPr>
          <p:nvPr/>
        </p:nvSpPr>
        <p:spPr bwMode="auto">
          <a:xfrm>
            <a:off x="2057400" y="334963"/>
            <a:ext cx="5181600" cy="503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chemeClr val="accent1"/>
              </a:buClr>
              <a:buSzPct val="85000"/>
            </a:pPr>
            <a:r>
              <a:rPr lang="mn-MN" sz="2800" dirty="0">
                <a:solidFill>
                  <a:srgbClr val="FFFF00"/>
                </a:solidFill>
              </a:rPr>
              <a:t>Үндэслэл</a:t>
            </a:r>
            <a:endParaRPr lang="en-US" altLang="en-US" sz="2800" dirty="0">
              <a:solidFill>
                <a:srgbClr val="FFFF00"/>
              </a:solidFill>
              <a:latin typeface="Arial Mon" charset="0"/>
            </a:endParaRPr>
          </a:p>
        </p:txBody>
      </p:sp>
      <p:sp>
        <p:nvSpPr>
          <p:cNvPr id="8196" name="Content Placeholder 8"/>
          <p:cNvSpPr>
            <a:spLocks noChangeArrowheads="1"/>
          </p:cNvSpPr>
          <p:nvPr/>
        </p:nvSpPr>
        <p:spPr bwMode="auto">
          <a:xfrm>
            <a:off x="457200" y="9144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lnSpc>
                <a:spcPct val="80000"/>
              </a:lnSpc>
              <a:spcBef>
                <a:spcPts val="575"/>
              </a:spcBef>
              <a:buClr>
                <a:schemeClr val="accent1"/>
              </a:buClr>
              <a:buSzPct val="85000"/>
              <a:buFont typeface="Wingdings 2" panose="05020102010507070707" pitchFamily="18" charset="2"/>
              <a:buNone/>
            </a:pPr>
            <a:endParaRPr lang="en-US" altLang="en-US" sz="2400">
              <a:latin typeface="Constantia" panose="02030602050306030303" pitchFamily="18" charset="0"/>
            </a:endParaRPr>
          </a:p>
          <a:p>
            <a:pPr eaLnBrk="1" hangingPunct="1">
              <a:lnSpc>
                <a:spcPct val="80000"/>
              </a:lnSpc>
              <a:spcBef>
                <a:spcPts val="575"/>
              </a:spcBef>
              <a:buClr>
                <a:schemeClr val="accent1"/>
              </a:buClr>
              <a:buSzPct val="85000"/>
              <a:buFont typeface="Wingdings 2" panose="05020102010507070707" pitchFamily="18" charset="2"/>
              <a:buChar char=""/>
            </a:pPr>
            <a:endParaRPr lang="en-US" altLang="en-US" sz="2400">
              <a:latin typeface="Perpetua" panose="02020502060401020303" pitchFamily="18" charset="0"/>
            </a:endParaRPr>
          </a:p>
        </p:txBody>
      </p:sp>
      <p:sp>
        <p:nvSpPr>
          <p:cNvPr id="3078" name="Content Placeholder 8"/>
          <p:cNvSpPr txBox="1">
            <a:spLocks noChangeArrowheads="1"/>
          </p:cNvSpPr>
          <p:nvPr/>
        </p:nvSpPr>
        <p:spPr bwMode="auto">
          <a:xfrm>
            <a:off x="381109" y="1001713"/>
            <a:ext cx="8465499" cy="4713287"/>
          </a:xfrm>
          <a:prstGeom prst="rect">
            <a:avLst/>
          </a:prstGeom>
          <a:noFill/>
          <a:ln>
            <a:noFill/>
          </a:ln>
          <a:extLst/>
        </p:spPr>
        <p:txBody>
          <a:bodyPr/>
          <a:lstStyle>
            <a:lvl1pPr marL="273050" indent="-27305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just"/>
            <a:r>
              <a:rPr lang="mn-MN" dirty="0">
                <a:solidFill>
                  <a:schemeClr val="bg1"/>
                </a:solidFill>
                <a:latin typeface="Arial" panose="020B0604020202020204" pitchFamily="34" charset="0"/>
                <a:cs typeface="Arial" panose="020B0604020202020204" pitchFamily="34" charset="0"/>
              </a:rPr>
              <a:t>Эдгээр </a:t>
            </a:r>
            <a:r>
              <a:rPr lang="mn-MN" dirty="0" smtClean="0">
                <a:solidFill>
                  <a:schemeClr val="bg1"/>
                </a:solidFill>
                <a:latin typeface="Arial" panose="020B0604020202020204" pitchFamily="34" charset="0"/>
                <a:cs typeface="Arial" panose="020B0604020202020204" pitchFamily="34" charset="0"/>
              </a:rPr>
              <a:t>25 </a:t>
            </a:r>
            <a:r>
              <a:rPr lang="mn-MN" dirty="0">
                <a:solidFill>
                  <a:schemeClr val="bg1"/>
                </a:solidFill>
                <a:latin typeface="Arial" panose="020B0604020202020204" pitchFamily="34" charset="0"/>
                <a:cs typeface="Arial" panose="020B0604020202020204" pitchFamily="34" charset="0"/>
              </a:rPr>
              <a:t>нэр бүхий стандартыг:</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a:t>
            </a:r>
            <a:r>
              <a:rPr lang="mn-MN" dirty="0">
                <a:solidFill>
                  <a:schemeClr val="bg1"/>
                </a:solidFill>
                <a:latin typeface="Arial" panose="020B0604020202020204" pitchFamily="34" charset="0"/>
                <a:cs typeface="Arial" panose="020B0604020202020204" pitchFamily="34" charset="0"/>
              </a:rPr>
              <a:t>Шинэ бүтээн байгуулалт” дунд хугацааны зорилтот хөтөлбөрийг хэрэгжүүлэх үйл ажиллагааны төлөвлөгөөний тухай” Засгийн газрын 2010.12.29 №343 тогтоол,</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Монгол </a:t>
            </a:r>
            <a:r>
              <a:rPr lang="mn-MN" dirty="0">
                <a:solidFill>
                  <a:schemeClr val="bg1"/>
                </a:solidFill>
                <a:latin typeface="Arial" panose="020B0604020202020204" pitchFamily="34" charset="0"/>
                <a:cs typeface="Arial" panose="020B0604020202020204" pitchFamily="34" charset="0"/>
              </a:rPr>
              <a:t>Улсын Засгийн Газрын 2010 оны 38 дугаар тогтоол, 2011 оны 89 дүгээр тогтоолоор баталсан Евро стандартыг нутагшуулах хөтөлбөр, түүнийг хэрэгжүүлэх төлөвлөгөө,</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a:t>
            </a:r>
            <a:r>
              <a:rPr lang="mn-MN" dirty="0">
                <a:solidFill>
                  <a:schemeClr val="bg1"/>
                </a:solidFill>
                <a:latin typeface="Arial" panose="020B0604020202020204" pitchFamily="34" charset="0"/>
                <a:cs typeface="Arial" panose="020B0604020202020204" pitchFamily="34" charset="0"/>
              </a:rPr>
              <a:t>100000 айлын орон сууц” хөтөлбөр</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УИХ-ын </a:t>
            </a:r>
            <a:r>
              <a:rPr lang="mn-MN" dirty="0">
                <a:solidFill>
                  <a:schemeClr val="bg1"/>
                </a:solidFill>
                <a:latin typeface="Arial" panose="020B0604020202020204" pitchFamily="34" charset="0"/>
                <a:cs typeface="Arial" panose="020B0604020202020204" pitchFamily="34" charset="0"/>
              </a:rPr>
              <a:t>2014 оны 43 дугаар тогтоол  Ногоон хөгжлийн бодлгог батлах тухай  хөтөлбөр</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Засгийн </a:t>
            </a:r>
            <a:r>
              <a:rPr lang="mn-MN" dirty="0">
                <a:solidFill>
                  <a:schemeClr val="bg1"/>
                </a:solidFill>
                <a:latin typeface="Arial" panose="020B0604020202020204" pitchFamily="34" charset="0"/>
                <a:cs typeface="Arial" panose="020B0604020202020204" pitchFamily="34" charset="0"/>
              </a:rPr>
              <a:t>газрын 2007 оны 222 дуугаар тогтоолоор баталсан “Барилгын материалын үйлдвэрлэлийг хөгжүүлэх мастер төлөвөлөгөө 2007-2015 он” </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Барилгын </a:t>
            </a:r>
            <a:r>
              <a:rPr lang="mn-MN" dirty="0">
                <a:solidFill>
                  <a:schemeClr val="bg1"/>
                </a:solidFill>
                <a:latin typeface="Arial" panose="020B0604020202020204" pitchFamily="34" charset="0"/>
                <a:cs typeface="Arial" panose="020B0604020202020204" pitchFamily="34" charset="0"/>
              </a:rPr>
              <a:t>материалын үйлдвэрлэлийг дэмжих хөтөлбөр 2013-2016 он </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2013 </a:t>
            </a:r>
            <a:r>
              <a:rPr lang="mn-MN" dirty="0">
                <a:solidFill>
                  <a:schemeClr val="bg1"/>
                </a:solidFill>
                <a:latin typeface="Arial" panose="020B0604020202020204" pitchFamily="34" charset="0"/>
                <a:cs typeface="Arial" panose="020B0604020202020204" pitchFamily="34" charset="0"/>
              </a:rPr>
              <a:t>оны барилгын салбарын стандартчиллын үзлэгийн дүн </a:t>
            </a:r>
            <a:endParaRPr lang="en-US" dirty="0">
              <a:solidFill>
                <a:schemeClr val="bg1"/>
              </a:solidFill>
              <a:latin typeface="Arial" panose="020B0604020202020204" pitchFamily="34" charset="0"/>
              <a:cs typeface="Arial" panose="020B0604020202020204" pitchFamily="34" charset="0"/>
            </a:endParaRPr>
          </a:p>
          <a:p>
            <a:pPr marL="285750" indent="-285750" algn="just">
              <a:buFont typeface="Wingdings" panose="05000000000000000000" pitchFamily="2" charset="2"/>
              <a:buChar char="v"/>
            </a:pPr>
            <a:r>
              <a:rPr lang="mn-MN" dirty="0" smtClean="0">
                <a:solidFill>
                  <a:schemeClr val="bg1"/>
                </a:solidFill>
                <a:latin typeface="Arial" panose="020B0604020202020204" pitchFamily="34" charset="0"/>
                <a:cs typeface="Arial" panose="020B0604020202020204" pitchFamily="34" charset="0"/>
              </a:rPr>
              <a:t>Барилгын </a:t>
            </a:r>
            <a:r>
              <a:rPr lang="mn-MN" dirty="0">
                <a:solidFill>
                  <a:schemeClr val="bg1"/>
                </a:solidFill>
                <a:latin typeface="Arial" panose="020B0604020202020204" pitchFamily="34" charset="0"/>
                <a:cs typeface="Arial" panose="020B0604020202020204" pitchFamily="34" charset="0"/>
              </a:rPr>
              <a:t>салбарын 2015-2016 оны стандартчиллын хөтөлбөр зэргийг </a:t>
            </a:r>
            <a:r>
              <a:rPr lang="mn-MN" dirty="0" smtClean="0">
                <a:solidFill>
                  <a:schemeClr val="bg1"/>
                </a:solidFill>
                <a:latin typeface="Arial" panose="020B0604020202020204" pitchFamily="34" charset="0"/>
                <a:cs typeface="Arial" panose="020B0604020202020204" pitchFamily="34" charset="0"/>
              </a:rPr>
              <a:t>үндэслэл болгон боловсруулан батлуулсан.</a:t>
            </a:r>
            <a:endParaRPr lang="en-US" dirty="0">
              <a:solidFill>
                <a:schemeClr val="bg1"/>
              </a:solidFill>
              <a:latin typeface="Arial" panose="020B0604020202020204" pitchFamily="34" charset="0"/>
              <a:cs typeface="Arial" panose="020B0604020202020204" pitchFamily="34" charset="0"/>
            </a:endParaRPr>
          </a:p>
          <a:p>
            <a:pPr algn="just" eaLnBrk="1" hangingPunct="1">
              <a:defRPr/>
            </a:pPr>
            <a:endParaRPr lang="mn-MN" altLang="en-US" dirty="0" smtClean="0">
              <a:solidFill>
                <a:schemeClr val="bg1"/>
              </a:solidFill>
            </a:endParaRPr>
          </a:p>
          <a:p>
            <a:pPr eaLnBrk="1" hangingPunct="1">
              <a:defRPr/>
            </a:pPr>
            <a:endParaRPr lang="en-US" altLang="en-US" dirty="0" smtClean="0">
              <a:solidFill>
                <a:schemeClr val="bg1"/>
              </a:solidFill>
            </a:endParaRPr>
          </a:p>
          <a:p>
            <a:pPr marL="0" indent="0" eaLnBrk="1" hangingPunct="1">
              <a:lnSpc>
                <a:spcPct val="80000"/>
              </a:lnSpc>
              <a:spcBef>
                <a:spcPts val="575"/>
              </a:spcBef>
              <a:buClr>
                <a:schemeClr val="accent1"/>
              </a:buClr>
              <a:buSzPct val="85000"/>
              <a:defRPr/>
            </a:pPr>
            <a:endParaRPr lang="en-US" altLang="en-US" dirty="0" smtClean="0">
              <a:solidFill>
                <a:schemeClr val="bg1"/>
              </a:solidFill>
            </a:endParaRPr>
          </a:p>
        </p:txBody>
      </p:sp>
      <p:sp>
        <p:nvSpPr>
          <p:cNvPr id="8198" name="Rectangle 7"/>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8200"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2"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2278937351"/>
              </p:ext>
            </p:extLst>
          </p:nvPr>
        </p:nvGraphicFramePr>
        <p:xfrm>
          <a:off x="1118092" y="1733608"/>
          <a:ext cx="7340006" cy="3043098"/>
        </p:xfrm>
        <a:graphic>
          <a:graphicData uri="http://schemas.openxmlformats.org/drawingml/2006/table">
            <a:tbl>
              <a:tblPr firstRow="1" firstCol="1" lastRow="1" lastCol="1" bandRow="1" bandCol="1">
                <a:tableStyleId>{5C22544A-7EE6-4342-B048-85BDC9FD1C3A}</a:tableStyleId>
              </a:tblPr>
              <a:tblGrid>
                <a:gridCol w="499062"/>
                <a:gridCol w="2393163"/>
                <a:gridCol w="1813843"/>
                <a:gridCol w="2633938"/>
              </a:tblGrid>
              <a:tr h="859954">
                <a:tc>
                  <a:txBody>
                    <a:bodyPr/>
                    <a:lstStyle/>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a:t>
                      </a:r>
                      <a:endParaRPr lang="en-US"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US" sz="1600" dirty="0" err="1">
                          <a:solidFill>
                            <a:schemeClr val="bg1"/>
                          </a:solidFill>
                          <a:effectLst/>
                          <a:latin typeface="Arial" panose="020B0604020202020204" pitchFamily="34" charset="0"/>
                          <a:cs typeface="Arial" panose="020B0604020202020204" pitchFamily="34" charset="0"/>
                        </a:rPr>
                        <a:t>Стандартын</a:t>
                      </a:r>
                      <a:r>
                        <a:rPr lang="en-US" sz="1600" dirty="0">
                          <a:solidFill>
                            <a:schemeClr val="bg1"/>
                          </a:solidFill>
                          <a:effectLst/>
                          <a:latin typeface="Arial" panose="020B0604020202020204" pitchFamily="34" charset="0"/>
                          <a:cs typeface="Arial" panose="020B0604020202020204" pitchFamily="34" charset="0"/>
                        </a:rPr>
                        <a:t> </a:t>
                      </a:r>
                      <a:r>
                        <a:rPr lang="mn-MN" sz="1600" dirty="0">
                          <a:solidFill>
                            <a:schemeClr val="bg1"/>
                          </a:solidFill>
                          <a:effectLst/>
                          <a:latin typeface="Arial" panose="020B0604020202020204" pitchFamily="34" charset="0"/>
                          <a:cs typeface="Arial" panose="020B0604020202020204" pitchFamily="34" charset="0"/>
                        </a:rPr>
                        <a:t>нэр</a:t>
                      </a:r>
                      <a:endParaRPr lang="en-US"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en-US" sz="1600">
                          <a:solidFill>
                            <a:schemeClr val="bg1"/>
                          </a:solidFill>
                          <a:effectLst/>
                          <a:latin typeface="Arial" panose="020B0604020202020204" pitchFamily="34" charset="0"/>
                          <a:cs typeface="Arial" panose="020B0604020202020204" pitchFamily="34" charset="0"/>
                        </a:rPr>
                        <a:t>Стандартын </a:t>
                      </a:r>
                      <a:r>
                        <a:rPr lang="mn-MN" sz="1600">
                          <a:solidFill>
                            <a:schemeClr val="bg1"/>
                          </a:solidFill>
                          <a:effectLst/>
                          <a:latin typeface="Arial" panose="020B0604020202020204" pitchFamily="34" charset="0"/>
                          <a:cs typeface="Arial" panose="020B0604020202020204" pitchFamily="34" charset="0"/>
                        </a:rPr>
                        <a:t>дугаар</a:t>
                      </a:r>
                      <a:endParaRPr lang="en-US" sz="160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en-US" sz="1600">
                          <a:solidFill>
                            <a:schemeClr val="bg1"/>
                          </a:solidFill>
                          <a:effectLst/>
                          <a:latin typeface="Arial" panose="020B0604020202020204" pitchFamily="34" charset="0"/>
                          <a:cs typeface="Arial" panose="020B0604020202020204" pitchFamily="34" charset="0"/>
                        </a:rPr>
                        <a:t> </a:t>
                      </a:r>
                      <a:endParaRPr lang="en-US"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mn-MN" sz="1600">
                          <a:solidFill>
                            <a:schemeClr val="bg1"/>
                          </a:solidFill>
                          <a:effectLst/>
                          <a:latin typeface="Arial" panose="020B0604020202020204" pitchFamily="34" charset="0"/>
                          <a:cs typeface="Arial" panose="020B0604020202020204" pitchFamily="34" charset="0"/>
                        </a:rPr>
                        <a:t>Боловсруулагч</a:t>
                      </a:r>
                      <a:endParaRPr lang="en-US" sz="160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a:solidFill>
                            <a:schemeClr val="bg1"/>
                          </a:solidFill>
                          <a:effectLst/>
                          <a:latin typeface="Arial" panose="020B0604020202020204" pitchFamily="34" charset="0"/>
                          <a:cs typeface="Arial" panose="020B0604020202020204" pitchFamily="34" charset="0"/>
                        </a:rPr>
                        <a:t>байгууллага</a:t>
                      </a:r>
                      <a:endParaRPr lang="en-US"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r h="2183144">
                <a:tc>
                  <a:txBody>
                    <a:bodyPr/>
                    <a:lstStyle/>
                    <a:p>
                      <a:pPr algn="just">
                        <a:lnSpc>
                          <a:spcPct val="107000"/>
                        </a:lnSpc>
                        <a:spcAft>
                          <a:spcPts val="0"/>
                        </a:spcAft>
                      </a:pPr>
                      <a:r>
                        <a:rPr lang="mn-MN" sz="1600">
                          <a:solidFill>
                            <a:schemeClr val="bg1"/>
                          </a:solidFill>
                          <a:effectLst/>
                          <a:latin typeface="Arial" panose="020B0604020202020204" pitchFamily="34" charset="0"/>
                          <a:cs typeface="Arial" panose="020B0604020202020204" pitchFamily="34" charset="0"/>
                        </a:rPr>
                        <a:t>1.1</a:t>
                      </a:r>
                      <a:endParaRPr lang="en-US" sz="160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Саарал усны систем.</a:t>
                      </a:r>
                      <a:endParaRPr lang="en-US" sz="1600"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Ерөнхий шаардлага</a:t>
                      </a:r>
                      <a:endParaRPr lang="en-US" sz="1600"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 </a:t>
                      </a:r>
                      <a:endParaRPr lang="en-US" sz="1600"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 </a:t>
                      </a:r>
                      <a:endParaRPr lang="en-US" sz="1600"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 </a:t>
                      </a:r>
                      <a:endParaRPr lang="en-US"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c>
                  <a:txBody>
                    <a:bodyPr/>
                    <a:lstStyle/>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 </a:t>
                      </a:r>
                      <a:endParaRPr lang="en-US" sz="1600"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MNS </a:t>
                      </a:r>
                      <a:r>
                        <a:rPr lang="en-US" sz="1600" dirty="0">
                          <a:solidFill>
                            <a:schemeClr val="bg1"/>
                          </a:solidFill>
                          <a:effectLst/>
                          <a:latin typeface="Arial" panose="020B0604020202020204" pitchFamily="34" charset="0"/>
                          <a:cs typeface="Arial" panose="020B0604020202020204" pitchFamily="34" charset="0"/>
                        </a:rPr>
                        <a:t>BS 8525-1</a:t>
                      </a:r>
                      <a:r>
                        <a:rPr lang="mn-MN" sz="1600" dirty="0">
                          <a:solidFill>
                            <a:schemeClr val="bg1"/>
                          </a:solidFill>
                          <a:effectLst/>
                          <a:latin typeface="Arial" panose="020B0604020202020204" pitchFamily="34" charset="0"/>
                          <a:cs typeface="Arial" panose="020B0604020202020204" pitchFamily="34" charset="0"/>
                        </a:rPr>
                        <a:t> : 201</a:t>
                      </a:r>
                      <a:r>
                        <a:rPr lang="en-US" sz="1600" dirty="0">
                          <a:solidFill>
                            <a:schemeClr val="bg1"/>
                          </a:solidFill>
                          <a:effectLst/>
                          <a:latin typeface="Arial" panose="020B0604020202020204" pitchFamily="34" charset="0"/>
                          <a:cs typeface="Arial" panose="020B0604020202020204" pitchFamily="34" charset="0"/>
                        </a:rPr>
                        <a:t>5</a:t>
                      </a: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 </a:t>
                      </a:r>
                      <a:endParaRPr lang="en-US"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chemeClr val="accent1">
                        <a:lumMod val="60000"/>
                        <a:lumOff val="40000"/>
                      </a:schemeClr>
                    </a:solidFill>
                  </a:tcPr>
                </a:tc>
                <a:tc>
                  <a:txBody>
                    <a:bodyPr/>
                    <a:lstStyle/>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Барилгын Хөгжлийн Төвийн Норм, нормативын хэлтсийн захиалгаар “Ногоон сууц” ТББ, ШУТИС, БАС-ийн</a:t>
                      </a:r>
                      <a:endParaRPr lang="en-US" sz="1600"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600" dirty="0">
                          <a:solidFill>
                            <a:schemeClr val="bg1"/>
                          </a:solidFill>
                          <a:effectLst/>
                          <a:latin typeface="Arial" panose="020B0604020202020204" pitchFamily="34" charset="0"/>
                          <a:cs typeface="Arial" panose="020B0604020202020204" pitchFamily="34" charset="0"/>
                        </a:rPr>
                        <a:t> ахлах багш Ж.Даваацэрэн</a:t>
                      </a:r>
                      <a:endParaRPr lang="en-US" sz="16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r>
            </a:tbl>
          </a:graphicData>
        </a:graphic>
      </p:graphicFrame>
      <p:sp>
        <p:nvSpPr>
          <p:cNvPr id="14339"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14341"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14342"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14344"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2"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
        <p:nvSpPr>
          <p:cNvPr id="3" name="Rectangle 1"/>
          <p:cNvSpPr>
            <a:spLocks noChangeArrowheads="1"/>
          </p:cNvSpPr>
          <p:nvPr/>
        </p:nvSpPr>
        <p:spPr bwMode="auto">
          <a:xfrm>
            <a:off x="609704" y="203939"/>
            <a:ext cx="7377661"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u-ES" sz="1600" b="1" dirty="0">
                <a:solidFill>
                  <a:schemeClr val="bg1"/>
                </a:solidFill>
              </a:rPr>
              <a:t>Стандартчилл</a:t>
            </a:r>
            <a:r>
              <a:rPr lang="mn-MN" sz="1600" b="1" dirty="0">
                <a:solidFill>
                  <a:schemeClr val="bg1"/>
                </a:solidFill>
              </a:rPr>
              <a:t>ын ү</a:t>
            </a:r>
            <a:r>
              <a:rPr lang="eu-ES" sz="1600" b="1" dirty="0">
                <a:solidFill>
                  <a:schemeClr val="bg1"/>
                </a:solidFill>
              </a:rPr>
              <a:t>ндэсний </a:t>
            </a:r>
            <a:r>
              <a:rPr lang="mn-MN" sz="1600" b="1" dirty="0">
                <a:solidFill>
                  <a:schemeClr val="bg1"/>
                </a:solidFill>
              </a:rPr>
              <a:t>з</a:t>
            </a:r>
            <a:r>
              <a:rPr lang="eu-ES" sz="1600" b="1" dirty="0">
                <a:solidFill>
                  <a:schemeClr val="bg1"/>
                </a:solidFill>
              </a:rPr>
              <a:t>өвлөлийн </a:t>
            </a:r>
            <a:endParaRPr lang="mn-MN" sz="1600" b="1" dirty="0" smtClean="0">
              <a:solidFill>
                <a:schemeClr val="bg1"/>
              </a:solidFill>
            </a:endParaRPr>
          </a:p>
          <a:p>
            <a:r>
              <a:rPr lang="eu-ES" sz="1600" b="1" dirty="0" smtClean="0">
                <a:solidFill>
                  <a:schemeClr val="bg1"/>
                </a:solidFill>
              </a:rPr>
              <a:t>201</a:t>
            </a:r>
            <a:r>
              <a:rPr lang="mn-MN" sz="1600" b="1" dirty="0">
                <a:solidFill>
                  <a:schemeClr val="bg1"/>
                </a:solidFill>
              </a:rPr>
              <a:t>5 </a:t>
            </a:r>
            <a:r>
              <a:rPr lang="eu-ES" sz="1600" b="1" dirty="0">
                <a:solidFill>
                  <a:schemeClr val="bg1"/>
                </a:solidFill>
              </a:rPr>
              <a:t>оны </a:t>
            </a:r>
            <a:r>
              <a:rPr lang="mn-MN" sz="1600" b="1" dirty="0">
                <a:solidFill>
                  <a:schemeClr val="bg1"/>
                </a:solidFill>
              </a:rPr>
              <a:t>06</a:t>
            </a:r>
            <a:r>
              <a:rPr lang="eu-ES" sz="1600" b="1" dirty="0">
                <a:solidFill>
                  <a:schemeClr val="bg1"/>
                </a:solidFill>
              </a:rPr>
              <a:t> дүгээр сарын </a:t>
            </a:r>
            <a:r>
              <a:rPr lang="mn-MN" sz="1600" b="1" dirty="0">
                <a:solidFill>
                  <a:schemeClr val="bg1"/>
                </a:solidFill>
              </a:rPr>
              <a:t>25</a:t>
            </a:r>
            <a:r>
              <a:rPr lang="eu-ES" sz="1600" b="1" dirty="0">
                <a:solidFill>
                  <a:schemeClr val="bg1"/>
                </a:solidFill>
              </a:rPr>
              <a:t>-ны өдрийн 25 д</a:t>
            </a:r>
            <a:r>
              <a:rPr lang="mn-MN" sz="1600" b="1" dirty="0">
                <a:solidFill>
                  <a:schemeClr val="bg1"/>
                </a:solidFill>
              </a:rPr>
              <a:t>угаар </a:t>
            </a:r>
            <a:r>
              <a:rPr lang="eu-ES" sz="1600" b="1" dirty="0">
                <a:solidFill>
                  <a:schemeClr val="bg1"/>
                </a:solidFill>
              </a:rPr>
              <a:t>тогтоолоор батлав</a:t>
            </a:r>
            <a:r>
              <a:rPr lang="eu-ES" sz="1400" b="1" dirty="0" smtClean="0">
                <a:solidFill>
                  <a:schemeClr val="bg1"/>
                </a:solidFill>
              </a:rPr>
              <a:t>.</a:t>
            </a:r>
            <a:endParaRPr kumimoji="0" lang="en-US" altLang="en-US" sz="1400" b="1"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bg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11268" name="Subtitle 2"/>
          <p:cNvSpPr txBox="1">
            <a:spLocks noChangeArrowheads="1"/>
          </p:cNvSpPr>
          <p:nvPr/>
        </p:nvSpPr>
        <p:spPr bwMode="auto">
          <a:xfrm>
            <a:off x="2057400" y="457200"/>
            <a:ext cx="518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0F6FC6"/>
              </a:buClr>
              <a:buSzPct val="85000"/>
            </a:pPr>
            <a:endParaRPr lang="en-US" altLang="en-US" sz="2000">
              <a:solidFill>
                <a:srgbClr val="FFFF00"/>
              </a:solidFill>
              <a:latin typeface="Arial Mon" charset="0"/>
            </a:endParaRPr>
          </a:p>
        </p:txBody>
      </p:sp>
      <p:sp>
        <p:nvSpPr>
          <p:cNvPr id="11269"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11270"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11272"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3"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
        <p:nvSpPr>
          <p:cNvPr id="15" name="Rectangle 1"/>
          <p:cNvSpPr>
            <a:spLocks noChangeArrowheads="1"/>
          </p:cNvSpPr>
          <p:nvPr/>
        </p:nvSpPr>
        <p:spPr bwMode="auto">
          <a:xfrm>
            <a:off x="609704" y="203939"/>
            <a:ext cx="738016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u-ES" sz="1600" b="1" dirty="0">
                <a:solidFill>
                  <a:schemeClr val="bg1"/>
                </a:solidFill>
              </a:rPr>
              <a:t>Стандартчилл</a:t>
            </a:r>
            <a:r>
              <a:rPr lang="mn-MN" sz="1600" b="1" dirty="0">
                <a:solidFill>
                  <a:schemeClr val="bg1"/>
                </a:solidFill>
              </a:rPr>
              <a:t>ын ү</a:t>
            </a:r>
            <a:r>
              <a:rPr lang="eu-ES" sz="1600" b="1" dirty="0">
                <a:solidFill>
                  <a:schemeClr val="bg1"/>
                </a:solidFill>
              </a:rPr>
              <a:t>ндэсний </a:t>
            </a:r>
            <a:r>
              <a:rPr lang="mn-MN" sz="1600" b="1" dirty="0">
                <a:solidFill>
                  <a:schemeClr val="bg1"/>
                </a:solidFill>
              </a:rPr>
              <a:t>з</a:t>
            </a:r>
            <a:r>
              <a:rPr lang="eu-ES" sz="1600" b="1" dirty="0">
                <a:solidFill>
                  <a:schemeClr val="bg1"/>
                </a:solidFill>
              </a:rPr>
              <a:t>өвлөлийн </a:t>
            </a:r>
            <a:endParaRPr lang="mn-MN" sz="1600" b="1" dirty="0" smtClean="0">
              <a:solidFill>
                <a:schemeClr val="bg1"/>
              </a:solidFill>
            </a:endParaRPr>
          </a:p>
          <a:p>
            <a:r>
              <a:rPr lang="eu-ES" sz="1600" b="1" dirty="0" smtClean="0">
                <a:solidFill>
                  <a:schemeClr val="bg1"/>
                </a:solidFill>
              </a:rPr>
              <a:t>201</a:t>
            </a:r>
            <a:r>
              <a:rPr lang="mn-MN" sz="1600" b="1" dirty="0">
                <a:solidFill>
                  <a:schemeClr val="bg1"/>
                </a:solidFill>
              </a:rPr>
              <a:t>5 </a:t>
            </a:r>
            <a:r>
              <a:rPr lang="eu-ES" sz="1600" b="1" dirty="0">
                <a:solidFill>
                  <a:schemeClr val="bg1"/>
                </a:solidFill>
              </a:rPr>
              <a:t>оны </a:t>
            </a:r>
            <a:r>
              <a:rPr lang="mn-MN" sz="1600" b="1" dirty="0" smtClean="0">
                <a:solidFill>
                  <a:schemeClr val="bg1"/>
                </a:solidFill>
              </a:rPr>
              <a:t>12</a:t>
            </a:r>
            <a:r>
              <a:rPr lang="eu-ES" sz="1600" b="1" dirty="0" smtClean="0">
                <a:solidFill>
                  <a:schemeClr val="bg1"/>
                </a:solidFill>
              </a:rPr>
              <a:t> д</a:t>
            </a:r>
            <a:r>
              <a:rPr lang="mn-MN" sz="1600" b="1" dirty="0" smtClean="0">
                <a:solidFill>
                  <a:schemeClr val="bg1"/>
                </a:solidFill>
              </a:rPr>
              <a:t>угаа</a:t>
            </a:r>
            <a:r>
              <a:rPr lang="eu-ES" sz="1600" b="1" dirty="0" smtClean="0">
                <a:solidFill>
                  <a:schemeClr val="bg1"/>
                </a:solidFill>
              </a:rPr>
              <a:t>р </a:t>
            </a:r>
            <a:r>
              <a:rPr lang="eu-ES" sz="1600" b="1" dirty="0">
                <a:solidFill>
                  <a:schemeClr val="bg1"/>
                </a:solidFill>
              </a:rPr>
              <a:t>сарын </a:t>
            </a:r>
            <a:r>
              <a:rPr lang="mn-MN" sz="1600" b="1" dirty="0" smtClean="0">
                <a:solidFill>
                  <a:schemeClr val="bg1"/>
                </a:solidFill>
              </a:rPr>
              <a:t>24</a:t>
            </a:r>
            <a:r>
              <a:rPr lang="eu-ES" sz="1600" b="1" dirty="0" smtClean="0">
                <a:solidFill>
                  <a:schemeClr val="bg1"/>
                </a:solidFill>
              </a:rPr>
              <a:t>-ны </a:t>
            </a:r>
            <a:r>
              <a:rPr lang="eu-ES" sz="1600" b="1" dirty="0">
                <a:solidFill>
                  <a:schemeClr val="bg1"/>
                </a:solidFill>
              </a:rPr>
              <a:t>өдрийн </a:t>
            </a:r>
            <a:r>
              <a:rPr lang="mn-MN" sz="1600" b="1" dirty="0" smtClean="0">
                <a:solidFill>
                  <a:schemeClr val="bg1"/>
                </a:solidFill>
              </a:rPr>
              <a:t>59</a:t>
            </a:r>
            <a:r>
              <a:rPr lang="eu-ES" sz="1600" b="1" dirty="0" smtClean="0">
                <a:solidFill>
                  <a:schemeClr val="bg1"/>
                </a:solidFill>
              </a:rPr>
              <a:t> </a:t>
            </a:r>
            <a:r>
              <a:rPr lang="eu-ES" sz="1600" b="1" dirty="0">
                <a:solidFill>
                  <a:schemeClr val="bg1"/>
                </a:solidFill>
              </a:rPr>
              <a:t>д</a:t>
            </a:r>
            <a:r>
              <a:rPr lang="mn-MN" sz="1600" b="1" dirty="0">
                <a:solidFill>
                  <a:schemeClr val="bg1"/>
                </a:solidFill>
              </a:rPr>
              <a:t>угаар </a:t>
            </a:r>
            <a:r>
              <a:rPr lang="eu-ES" sz="1600" b="1" dirty="0">
                <a:solidFill>
                  <a:schemeClr val="bg1"/>
                </a:solidFill>
              </a:rPr>
              <a:t>тогтоолоор батлав</a:t>
            </a:r>
            <a:r>
              <a:rPr lang="eu-ES" sz="1400" b="1" dirty="0" smtClean="0">
                <a:solidFill>
                  <a:schemeClr val="bg1"/>
                </a:solidFill>
              </a:rPr>
              <a:t>.</a:t>
            </a:r>
            <a:endParaRPr kumimoji="0" lang="en-US" altLang="en-US" sz="1400" b="1"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bg1"/>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604229802"/>
              </p:ext>
            </p:extLst>
          </p:nvPr>
        </p:nvGraphicFramePr>
        <p:xfrm>
          <a:off x="422423" y="990602"/>
          <a:ext cx="8369152" cy="5022215"/>
        </p:xfrm>
        <a:graphic>
          <a:graphicData uri="http://schemas.openxmlformats.org/drawingml/2006/table">
            <a:tbl>
              <a:tblPr firstRow="1" firstCol="1" lastRow="1" lastCol="1" bandRow="1" bandCol="1">
                <a:tableStyleId>{5C22544A-7EE6-4342-B048-85BDC9FD1C3A}</a:tableStyleId>
              </a:tblPr>
              <a:tblGrid>
                <a:gridCol w="553627"/>
                <a:gridCol w="3572673"/>
                <a:gridCol w="2409570"/>
                <a:gridCol w="1833282"/>
              </a:tblGrid>
              <a:tr h="422424">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ctr">
                        <a:lnSpc>
                          <a:spcPct val="107000"/>
                        </a:lnSpc>
                        <a:spcAft>
                          <a:spcPts val="0"/>
                        </a:spcAft>
                      </a:pPr>
                      <a:r>
                        <a:rPr lang="en-US" sz="1400" b="1" dirty="0" err="1">
                          <a:solidFill>
                            <a:schemeClr val="bg1"/>
                          </a:solidFill>
                          <a:effectLst/>
                          <a:latin typeface="Arial" panose="020B0604020202020204" pitchFamily="34" charset="0"/>
                          <a:cs typeface="Arial" panose="020B0604020202020204" pitchFamily="34" charset="0"/>
                        </a:rPr>
                        <a:t>Стандартын</a:t>
                      </a:r>
                      <a:r>
                        <a:rPr lang="en-US" sz="1400" b="1" dirty="0">
                          <a:solidFill>
                            <a:schemeClr val="bg1"/>
                          </a:solidFill>
                          <a:effectLst/>
                          <a:latin typeface="Arial" panose="020B0604020202020204" pitchFamily="34" charset="0"/>
                          <a:cs typeface="Arial" panose="020B0604020202020204" pitchFamily="34" charset="0"/>
                        </a:rPr>
                        <a:t> </a:t>
                      </a:r>
                      <a:r>
                        <a:rPr lang="mn-MN" sz="1400" b="1" dirty="0">
                          <a:solidFill>
                            <a:schemeClr val="bg1"/>
                          </a:solidFill>
                          <a:effectLst/>
                          <a:latin typeface="Arial" panose="020B0604020202020204" pitchFamily="34" charset="0"/>
                          <a:cs typeface="Arial" panose="020B0604020202020204" pitchFamily="34" charset="0"/>
                        </a:rPr>
                        <a:t>нэр</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Стандартын </a:t>
                      </a:r>
                      <a:r>
                        <a:rPr lang="mn-MN" sz="1400" b="1">
                          <a:solidFill>
                            <a:schemeClr val="bg1"/>
                          </a:solidFill>
                          <a:effectLst/>
                          <a:latin typeface="Arial" panose="020B0604020202020204" pitchFamily="34" charset="0"/>
                          <a:cs typeface="Arial" panose="020B0604020202020204" pitchFamily="34" charset="0"/>
                        </a:rPr>
                        <a:t>дугаар</a:t>
                      </a:r>
                      <a:endParaRPr lang="en-US" sz="1400" b="1">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Боловсруулагч</a:t>
                      </a:r>
                      <a:endParaRPr lang="en-US" sz="1400" b="1">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байгууллага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r>
              <a:tr h="844938">
                <a:tc>
                  <a:txBody>
                    <a:bodyPr/>
                    <a:lstStyle/>
                    <a:p>
                      <a:pPr algn="just">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1</a:t>
                      </a:r>
                      <a:r>
                        <a:rPr lang="mn-MN" sz="1400" b="1">
                          <a:solidFill>
                            <a:schemeClr val="bg1"/>
                          </a:solidFill>
                          <a:effectLst/>
                          <a:latin typeface="Arial" panose="020B0604020202020204" pitchFamily="34" charset="0"/>
                          <a:cs typeface="Arial" panose="020B0604020202020204" pitchFamily="34" charset="0"/>
                        </a:rPr>
                        <a:t>.1</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Хатуу сүвэрхэг хуванцар</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Дулаан тусгаарлах зориулалттай шүршдэг полиуратин хөөс.  </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Техникийн шаардлага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rgbClr val="92D050"/>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ISO </a:t>
                      </a:r>
                      <a:r>
                        <a:rPr lang="mn-MN" sz="1400" b="1">
                          <a:solidFill>
                            <a:schemeClr val="bg1"/>
                          </a:solidFill>
                          <a:effectLst/>
                          <a:latin typeface="Arial" panose="020B0604020202020204" pitchFamily="34" charset="0"/>
                          <a:cs typeface="Arial" panose="020B0604020202020204" pitchFamily="34" charset="0"/>
                        </a:rPr>
                        <a:t>8873-1 </a:t>
                      </a:r>
                      <a:r>
                        <a:rPr lang="en-US" sz="1400" b="1">
                          <a:solidFill>
                            <a:schemeClr val="bg1"/>
                          </a:solidFill>
                          <a:effectLst/>
                          <a:latin typeface="Arial" panose="020B0604020202020204" pitchFamily="34" charset="0"/>
                          <a:cs typeface="Arial" panose="020B0604020202020204" pitchFamily="34" charset="0"/>
                        </a:rPr>
                        <a:t>: 201</a:t>
                      </a:r>
                      <a:r>
                        <a:rPr lang="mn-MN" sz="1400" b="1">
                          <a:solidFill>
                            <a:schemeClr val="bg1"/>
                          </a:solidFill>
                          <a:effectLst/>
                          <a:latin typeface="Arial" panose="020B0604020202020204" pitchFamily="34" charset="0"/>
                          <a:cs typeface="Arial" panose="020B0604020202020204" pitchFamily="34" charset="0"/>
                        </a:rPr>
                        <a:t>5</a:t>
                      </a:r>
                      <a:endParaRPr lang="en-US" sz="1400" b="1">
                        <a:solidFill>
                          <a:schemeClr val="bg1"/>
                        </a:solidFill>
                        <a:effectLst/>
                        <a:latin typeface="Arial" panose="020B0604020202020204" pitchFamily="34" charset="0"/>
                        <a:cs typeface="Arial" panose="020B0604020202020204" pitchFamily="34" charset="0"/>
                      </a:endParaRP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chemeClr val="accent1">
                        <a:lumMod val="60000"/>
                        <a:lumOff val="40000"/>
                      </a:schemeClr>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a:t>
                      </a:r>
                      <a:r>
                        <a:rPr lang="mn-MN" sz="1400" b="1">
                          <a:solidFill>
                            <a:schemeClr val="bg1"/>
                          </a:solidFill>
                          <a:effectLst/>
                          <a:latin typeface="Arial" panose="020B0604020202020204" pitchFamily="34" charset="0"/>
                          <a:cs typeface="Arial" panose="020B0604020202020204" pitchFamily="34" charset="0"/>
                        </a:rPr>
                        <a:t>Кореа стандарт</a:t>
                      </a:r>
                      <a:r>
                        <a:rPr lang="en-US" sz="1400" b="1">
                          <a:solidFill>
                            <a:schemeClr val="bg1"/>
                          </a:solidFill>
                          <a:effectLst/>
                          <a:latin typeface="Arial" panose="020B0604020202020204" pitchFamily="34" charset="0"/>
                          <a:cs typeface="Arial" panose="020B0604020202020204" pitchFamily="34" charset="0"/>
                        </a:rPr>
                        <a:t>”</a:t>
                      </a:r>
                      <a:r>
                        <a:rPr lang="mn-MN" sz="1400" b="1">
                          <a:solidFill>
                            <a:schemeClr val="bg1"/>
                          </a:solidFill>
                          <a:effectLst/>
                          <a:latin typeface="Arial" panose="020B0604020202020204" pitchFamily="34" charset="0"/>
                          <a:cs typeface="Arial" panose="020B0604020202020204" pitchFamily="34" charset="0"/>
                        </a:rPr>
                        <a:t> ХХК</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tc>
              </a:tr>
              <a:tr h="844938">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2</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Хатуу сүвэрхэг хуванцар</a:t>
                      </a:r>
                      <a:r>
                        <a:rPr lang="en-US" sz="1400" b="1" dirty="0">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Агаар тусгаарлах зориулалттай шүршдэг полиуратин хөөс.  </a:t>
                      </a:r>
                      <a:endParaRPr lang="en-US" sz="1400" b="1" dirty="0">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Хэрэглээ</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rgbClr val="92D050"/>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ISO </a:t>
                      </a:r>
                      <a:r>
                        <a:rPr lang="mn-MN" sz="1400" b="1">
                          <a:solidFill>
                            <a:schemeClr val="bg1"/>
                          </a:solidFill>
                          <a:effectLst/>
                          <a:latin typeface="Arial" panose="020B0604020202020204" pitchFamily="34" charset="0"/>
                          <a:cs typeface="Arial" panose="020B0604020202020204" pitchFamily="34" charset="0"/>
                        </a:rPr>
                        <a:t>8873-2 </a:t>
                      </a:r>
                      <a:r>
                        <a:rPr lang="en-US" sz="1400" b="1">
                          <a:solidFill>
                            <a:schemeClr val="bg1"/>
                          </a:solidFill>
                          <a:effectLst/>
                          <a:latin typeface="Arial" panose="020B0604020202020204" pitchFamily="34" charset="0"/>
                          <a:cs typeface="Arial" panose="020B0604020202020204" pitchFamily="34" charset="0"/>
                        </a:rPr>
                        <a:t>: 201</a:t>
                      </a:r>
                      <a:r>
                        <a:rPr lang="mn-MN" sz="1400" b="1">
                          <a:solidFill>
                            <a:schemeClr val="bg1"/>
                          </a:solidFill>
                          <a:effectLst/>
                          <a:latin typeface="Arial" panose="020B0604020202020204" pitchFamily="34" charset="0"/>
                          <a:cs typeface="Arial" panose="020B0604020202020204" pitchFamily="34" charset="0"/>
                        </a:rPr>
                        <a:t>5</a:t>
                      </a:r>
                      <a:endParaRPr lang="en-US" sz="1400" b="1">
                        <a:solidFill>
                          <a:schemeClr val="bg1"/>
                        </a:solidFill>
                        <a:effectLst/>
                        <a:latin typeface="Arial" panose="020B0604020202020204" pitchFamily="34" charset="0"/>
                        <a:cs typeface="Arial" panose="020B0604020202020204" pitchFamily="34" charset="0"/>
                      </a:endParaRP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tc>
              </a:tr>
              <a:tr h="844938">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3</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Хатуу сүвэрхэг хуванцар</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Агаар тусгаарлах зориулалттай шүршдэг полиуретан хөөс.  </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Туршилтын арга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rgbClr val="92D050"/>
                    </a:solidFill>
                  </a:tcPr>
                </a:tc>
                <a:tc>
                  <a:txBody>
                    <a:bodyPr/>
                    <a:lstStyle/>
                    <a:p>
                      <a:pPr algn="ctr">
                        <a:lnSpc>
                          <a:spcPct val="107000"/>
                        </a:lnSpc>
                        <a:spcAft>
                          <a:spcPts val="0"/>
                        </a:spcAft>
                      </a:pPr>
                      <a:r>
                        <a:rPr lang="en-US" sz="1400" b="1" dirty="0">
                          <a:solidFill>
                            <a:schemeClr val="bg1"/>
                          </a:solidFill>
                          <a:effectLst/>
                          <a:latin typeface="Arial" panose="020B0604020202020204" pitchFamily="34" charset="0"/>
                          <a:cs typeface="Arial" panose="020B0604020202020204" pitchFamily="34" charset="0"/>
                        </a:rPr>
                        <a:t>MNS ISO </a:t>
                      </a:r>
                      <a:r>
                        <a:rPr lang="mn-MN" sz="1400" b="1" dirty="0">
                          <a:solidFill>
                            <a:schemeClr val="bg1"/>
                          </a:solidFill>
                          <a:effectLst/>
                          <a:latin typeface="Arial" panose="020B0604020202020204" pitchFamily="34" charset="0"/>
                          <a:cs typeface="Arial" panose="020B0604020202020204" pitchFamily="34" charset="0"/>
                        </a:rPr>
                        <a:t>8873-3 </a:t>
                      </a:r>
                      <a:r>
                        <a:rPr lang="en-US" sz="1400" b="1" dirty="0">
                          <a:solidFill>
                            <a:schemeClr val="bg1"/>
                          </a:solidFill>
                          <a:effectLst/>
                          <a:latin typeface="Arial" panose="020B0604020202020204" pitchFamily="34" charset="0"/>
                          <a:cs typeface="Arial" panose="020B0604020202020204" pitchFamily="34" charset="0"/>
                        </a:rPr>
                        <a:t>:201</a:t>
                      </a:r>
                      <a:r>
                        <a:rPr lang="mn-MN" sz="1400" b="1" dirty="0">
                          <a:solidFill>
                            <a:schemeClr val="bg1"/>
                          </a:solidFill>
                          <a:effectLst/>
                          <a:latin typeface="Arial" panose="020B0604020202020204" pitchFamily="34" charset="0"/>
                          <a:cs typeface="Arial" panose="020B0604020202020204" pitchFamily="34" charset="0"/>
                        </a:rPr>
                        <a:t>5</a:t>
                      </a:r>
                      <a:endParaRPr lang="en-US" sz="1400" b="1"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en-US"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tc>
              </a:tr>
              <a:tr h="846022">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4</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Мяндас полимер </a:t>
                      </a:r>
                      <a:r>
                        <a:rPr lang="en-US" sz="1400" b="1">
                          <a:solidFill>
                            <a:schemeClr val="bg1"/>
                          </a:solidFill>
                          <a:effectLst/>
                          <a:latin typeface="Arial" panose="020B0604020202020204" pitchFamily="34" charset="0"/>
                          <a:cs typeface="Arial" panose="020B0604020202020204" pitchFamily="34" charset="0"/>
                        </a:rPr>
                        <a:t>(FRP) </a:t>
                      </a:r>
                      <a:r>
                        <a:rPr lang="mn-MN" sz="1400" b="1">
                          <a:solidFill>
                            <a:schemeClr val="bg1"/>
                          </a:solidFill>
                          <a:effectLst/>
                          <a:latin typeface="Arial" panose="020B0604020202020204" pitchFamily="34" charset="0"/>
                          <a:cs typeface="Arial" panose="020B0604020202020204" pitchFamily="34" charset="0"/>
                        </a:rPr>
                        <a:t>материалаар бетоныг арматурчлах. 1-р хэсэг:  Мяндас полимер </a:t>
                      </a:r>
                      <a:r>
                        <a:rPr lang="en-US" sz="1400" b="1">
                          <a:solidFill>
                            <a:schemeClr val="bg1"/>
                          </a:solidFill>
                          <a:effectLst/>
                          <a:latin typeface="Arial" panose="020B0604020202020204" pitchFamily="34" charset="0"/>
                          <a:cs typeface="Arial" panose="020B0604020202020204" pitchFamily="34" charset="0"/>
                        </a:rPr>
                        <a:t>FRP </a:t>
                      </a:r>
                      <a:r>
                        <a:rPr lang="mn-MN" sz="1400" b="1">
                          <a:solidFill>
                            <a:schemeClr val="bg1"/>
                          </a:solidFill>
                          <a:effectLst/>
                          <a:latin typeface="Arial" panose="020B0604020202020204" pitchFamily="34" charset="0"/>
                          <a:cs typeface="Arial" panose="020B0604020202020204" pitchFamily="34" charset="0"/>
                        </a:rPr>
                        <a:t>арматур ба тор.  Турших арга.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rgbClr val="92D050"/>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ISO</a:t>
                      </a:r>
                      <a:r>
                        <a:rPr lang="mn-MN" sz="1400" b="1">
                          <a:solidFill>
                            <a:schemeClr val="bg1"/>
                          </a:solidFill>
                          <a:effectLst/>
                          <a:latin typeface="Arial" panose="020B0604020202020204" pitchFamily="34" charset="0"/>
                          <a:cs typeface="Arial" panose="020B0604020202020204" pitchFamily="34" charset="0"/>
                        </a:rPr>
                        <a:t>10406-1:2015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Ажлын хэсэг: Н.Даш, Т.Энхтуул, Мөнхзориг, Энхтөр, Очир нар</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tc>
              </a:tr>
              <a:tr h="844938">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Мяндас полимер </a:t>
                      </a:r>
                      <a:r>
                        <a:rPr lang="en-US" sz="1400" b="1">
                          <a:solidFill>
                            <a:schemeClr val="bg1"/>
                          </a:solidFill>
                          <a:effectLst/>
                          <a:latin typeface="Arial" panose="020B0604020202020204" pitchFamily="34" charset="0"/>
                          <a:cs typeface="Arial" panose="020B0604020202020204" pitchFamily="34" charset="0"/>
                        </a:rPr>
                        <a:t>(FRP) </a:t>
                      </a:r>
                      <a:r>
                        <a:rPr lang="mn-MN" sz="1400" b="1">
                          <a:solidFill>
                            <a:schemeClr val="bg1"/>
                          </a:solidFill>
                          <a:effectLst/>
                          <a:latin typeface="Arial" panose="020B0604020202020204" pitchFamily="34" charset="0"/>
                          <a:cs typeface="Arial" panose="020B0604020202020204" pitchFamily="34" charset="0"/>
                        </a:rPr>
                        <a:t>материалаар бетоныг арматурчлах. 2-р хэсэг:  Мяндас полимер </a:t>
                      </a:r>
                      <a:r>
                        <a:rPr lang="en-US" sz="1400" b="1">
                          <a:solidFill>
                            <a:schemeClr val="bg1"/>
                          </a:solidFill>
                          <a:effectLst/>
                          <a:latin typeface="Arial" panose="020B0604020202020204" pitchFamily="34" charset="0"/>
                          <a:cs typeface="Arial" panose="020B0604020202020204" pitchFamily="34" charset="0"/>
                        </a:rPr>
                        <a:t>FRP- Хуудас. </a:t>
                      </a:r>
                      <a:r>
                        <a:rPr lang="mn-MN" sz="1400" b="1">
                          <a:solidFill>
                            <a:schemeClr val="bg1"/>
                          </a:solidFill>
                          <a:effectLst/>
                          <a:latin typeface="Arial" panose="020B0604020202020204" pitchFamily="34" charset="0"/>
                          <a:cs typeface="Arial" panose="020B0604020202020204" pitchFamily="34" charset="0"/>
                        </a:rPr>
                        <a:t> Турших арга.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rgbClr val="92D050"/>
                    </a:solidFill>
                  </a:tcPr>
                </a:tc>
                <a:tc>
                  <a:txBody>
                    <a:bodyPr/>
                    <a:lstStyle/>
                    <a:p>
                      <a:pPr algn="ctr">
                        <a:lnSpc>
                          <a:spcPct val="107000"/>
                        </a:lnSpc>
                        <a:spcAft>
                          <a:spcPts val="0"/>
                        </a:spcAft>
                      </a:pPr>
                      <a:r>
                        <a:rPr lang="en-US" sz="1400" b="1" dirty="0">
                          <a:solidFill>
                            <a:schemeClr val="bg1"/>
                          </a:solidFill>
                          <a:effectLst/>
                          <a:latin typeface="Arial" panose="020B0604020202020204" pitchFamily="34" charset="0"/>
                          <a:cs typeface="Arial" panose="020B0604020202020204" pitchFamily="34" charset="0"/>
                        </a:rPr>
                        <a:t>MNS ISO</a:t>
                      </a:r>
                      <a:r>
                        <a:rPr lang="mn-MN" sz="1400" b="1" dirty="0">
                          <a:solidFill>
                            <a:schemeClr val="bg1"/>
                          </a:solidFill>
                          <a:effectLst/>
                          <a:latin typeface="Arial" panose="020B0604020202020204" pitchFamily="34" charset="0"/>
                          <a:cs typeface="Arial" panose="020B0604020202020204" pitchFamily="34" charset="0"/>
                        </a:rPr>
                        <a:t>10406-2:2015</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56413" marR="56413" marT="0" marB="0" anchor="ct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1"/>
          <p:cNvGraphicFramePr>
            <a:graphicFrameLocks noGrp="1"/>
          </p:cNvGraphicFramePr>
          <p:nvPr>
            <p:ph idx="4294967295"/>
            <p:extLst>
              <p:ext uri="{D42A27DB-BD31-4B8C-83A1-F6EECF244321}">
                <p14:modId xmlns:p14="http://schemas.microsoft.com/office/powerpoint/2010/main" val="1534863475"/>
              </p:ext>
            </p:extLst>
          </p:nvPr>
        </p:nvGraphicFramePr>
        <p:xfrm>
          <a:off x="395663" y="990600"/>
          <a:ext cx="8458096" cy="4648199"/>
        </p:xfrm>
        <a:graphic>
          <a:graphicData uri="http://schemas.openxmlformats.org/drawingml/2006/table">
            <a:tbl>
              <a:tblPr firstRow="1" firstCol="1" lastRow="1" lastCol="1" bandRow="1" bandCol="1">
                <a:tableStyleId>{5C22544A-7EE6-4342-B048-85BDC9FD1C3A}</a:tableStyleId>
              </a:tblPr>
              <a:tblGrid>
                <a:gridCol w="559511"/>
                <a:gridCol w="3610642"/>
                <a:gridCol w="2435179"/>
                <a:gridCol w="1852764"/>
              </a:tblGrid>
              <a:tr h="731276">
                <a:tc>
                  <a:txBody>
                    <a:bodyPr/>
                    <a:lstStyle/>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1.</a:t>
                      </a:r>
                      <a:r>
                        <a:rPr lang="en-US" sz="1400" b="1" dirty="0">
                          <a:solidFill>
                            <a:schemeClr val="bg1"/>
                          </a:solidFill>
                          <a:effectLst/>
                          <a:latin typeface="Arial" panose="020B0604020202020204" pitchFamily="34" charset="0"/>
                          <a:cs typeface="Arial" panose="020B0604020202020204" pitchFamily="34" charset="0"/>
                        </a:rPr>
                        <a:t>6</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Мяндас полимер </a:t>
                      </a:r>
                      <a:r>
                        <a:rPr lang="en-US" sz="1400" b="1" dirty="0">
                          <a:solidFill>
                            <a:schemeClr val="bg1"/>
                          </a:solidFill>
                          <a:effectLst/>
                          <a:latin typeface="Arial" panose="020B0604020202020204" pitchFamily="34" charset="0"/>
                          <a:cs typeface="Arial" panose="020B0604020202020204" pitchFamily="34" charset="0"/>
                        </a:rPr>
                        <a:t>(FRP) </a:t>
                      </a:r>
                      <a:r>
                        <a:rPr lang="mn-MN" sz="1400" b="1" dirty="0">
                          <a:solidFill>
                            <a:schemeClr val="bg1"/>
                          </a:solidFill>
                          <a:effectLst/>
                          <a:latin typeface="Arial" panose="020B0604020202020204" pitchFamily="34" charset="0"/>
                          <a:cs typeface="Arial" panose="020B0604020202020204" pitchFamily="34" charset="0"/>
                        </a:rPr>
                        <a:t>материалыг бетон бүтээцийн зураг төсөлд хэрэглэх зөвлөмж.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ISO</a:t>
                      </a:r>
                      <a:r>
                        <a:rPr lang="mn-MN" sz="1400" b="1">
                          <a:solidFill>
                            <a:schemeClr val="bg1"/>
                          </a:solidFill>
                          <a:effectLst/>
                          <a:latin typeface="Arial" panose="020B0604020202020204" pitchFamily="34" charset="0"/>
                          <a:cs typeface="Arial" panose="020B0604020202020204" pitchFamily="34" charset="0"/>
                        </a:rPr>
                        <a:t>14484:2015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979191">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7</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Бетон бүтээцийг арматурчлах мяндас полимер арматур </a:t>
                      </a:r>
                      <a:r>
                        <a:rPr lang="en-US" sz="1400" b="1">
                          <a:solidFill>
                            <a:schemeClr val="bg1"/>
                          </a:solidFill>
                          <a:effectLst/>
                          <a:latin typeface="Arial" panose="020B0604020202020204" pitchFamily="34" charset="0"/>
                          <a:cs typeface="Arial" panose="020B0604020202020204" pitchFamily="34" charset="0"/>
                        </a:rPr>
                        <a:t>(FRP).</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Мяндас полимер</a:t>
                      </a:r>
                      <a:r>
                        <a:rPr lang="en-US" sz="1400" b="1">
                          <a:solidFill>
                            <a:schemeClr val="bg1"/>
                          </a:solidFill>
                          <a:effectLst/>
                          <a:latin typeface="Arial" panose="020B0604020202020204" pitchFamily="34" charset="0"/>
                          <a:cs typeface="Arial" panose="020B0604020202020204" pitchFamily="34" charset="0"/>
                        </a:rPr>
                        <a:t> (FRP)</a:t>
                      </a:r>
                      <a:r>
                        <a:rPr lang="mn-MN" sz="1400" b="1">
                          <a:solidFill>
                            <a:schemeClr val="bg1"/>
                          </a:solidFill>
                          <a:effectLst/>
                          <a:latin typeface="Arial" panose="020B0604020202020204" pitchFamily="34" charset="0"/>
                          <a:cs typeface="Arial" panose="020B0604020202020204" pitchFamily="34" charset="0"/>
                        </a:rPr>
                        <a:t> хуудас. </a:t>
                      </a:r>
                      <a:endParaRPr lang="en-US" sz="1400" b="1">
                        <a:solidFill>
                          <a:schemeClr val="bg1"/>
                        </a:solidFill>
                        <a:effectLst/>
                        <a:latin typeface="Arial" panose="020B0604020202020204" pitchFamily="34" charset="0"/>
                        <a:cs typeface="Arial" panose="020B0604020202020204" pitchFamily="34" charset="0"/>
                      </a:endParaRP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Техникийн шаардлага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ISO 18319 : 2015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731276">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8</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Бетон бүтээцийг арматурчлах мяндас полимер </a:t>
                      </a:r>
                      <a:r>
                        <a:rPr lang="en-US" sz="1400" b="1">
                          <a:solidFill>
                            <a:schemeClr val="bg1"/>
                          </a:solidFill>
                          <a:effectLst/>
                          <a:latin typeface="Arial" panose="020B0604020202020204" pitchFamily="34" charset="0"/>
                          <a:cs typeface="Arial" panose="020B0604020202020204" pitchFamily="34" charset="0"/>
                        </a:rPr>
                        <a:t>(FRP) </a:t>
                      </a:r>
                      <a:r>
                        <a:rPr lang="mn-MN" sz="1400" b="1">
                          <a:solidFill>
                            <a:schemeClr val="bg1"/>
                          </a:solidFill>
                          <a:effectLst/>
                          <a:latin typeface="Arial" panose="020B0604020202020204" pitchFamily="34" charset="0"/>
                          <a:cs typeface="Arial" panose="020B0604020202020204" pitchFamily="34" charset="0"/>
                        </a:rPr>
                        <a:t>арматур. Техникийн ерөнхий шаардлага.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MNS GOST 31938</a:t>
                      </a:r>
                      <a:r>
                        <a:rPr lang="mn-MN" sz="1400" b="1">
                          <a:solidFill>
                            <a:schemeClr val="bg1"/>
                          </a:solidFill>
                          <a:effectLst/>
                          <a:latin typeface="Arial" panose="020B0604020202020204" pitchFamily="34" charset="0"/>
                          <a:cs typeface="Arial" panose="020B0604020202020204" pitchFamily="34" charset="0"/>
                        </a:rPr>
                        <a:t>:2015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1476226">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9</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l">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3</a:t>
                      </a:r>
                      <a:r>
                        <a:rPr lang="mn-MN" sz="1400" b="1">
                          <a:solidFill>
                            <a:schemeClr val="bg1"/>
                          </a:solidFill>
                          <a:effectLst/>
                          <a:latin typeface="Arial" panose="020B0604020202020204" pitchFamily="34" charset="0"/>
                          <a:cs typeface="Arial" panose="020B0604020202020204" pitchFamily="34" charset="0"/>
                        </a:rPr>
                        <a:t>-р хэсэг: Урьдчилсан цэвэрлэгээ</a:t>
                      </a:r>
                      <a:endParaRPr lang="en-US" sz="1400" b="1">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MNS EN</a:t>
                      </a:r>
                      <a:r>
                        <a:rPr lang="eu-ES" sz="1400" b="1">
                          <a:solidFill>
                            <a:schemeClr val="bg1"/>
                          </a:solidFill>
                          <a:effectLst/>
                          <a:latin typeface="Arial" panose="020B0604020202020204" pitchFamily="34" charset="0"/>
                          <a:cs typeface="Arial" panose="020B0604020202020204" pitchFamily="34" charset="0"/>
                        </a:rPr>
                        <a:t> 12255 </a:t>
                      </a:r>
                      <a:r>
                        <a:rPr lang="en-US" sz="1400" b="1">
                          <a:solidFill>
                            <a:schemeClr val="bg1"/>
                          </a:solidFill>
                          <a:effectLst/>
                          <a:latin typeface="Arial" panose="020B0604020202020204" pitchFamily="34" charset="0"/>
                          <a:cs typeface="Arial" panose="020B0604020202020204" pitchFamily="34" charset="0"/>
                        </a:rPr>
                        <a:t>- </a:t>
                      </a:r>
                      <a:r>
                        <a:rPr lang="mn-MN" sz="1400" b="1">
                          <a:solidFill>
                            <a:schemeClr val="bg1"/>
                          </a:solidFill>
                          <a:effectLst/>
                          <a:latin typeface="Arial" panose="020B0604020202020204" pitchFamily="34" charset="0"/>
                          <a:cs typeface="Arial" panose="020B0604020202020204" pitchFamily="34" charset="0"/>
                        </a:rPr>
                        <a:t>3 : 201</a:t>
                      </a:r>
                      <a:r>
                        <a:rPr lang="en-US" sz="1400" b="1">
                          <a:solidFill>
                            <a:schemeClr val="bg1"/>
                          </a:solidFill>
                          <a:effectLst/>
                          <a:latin typeface="Arial" panose="020B0604020202020204" pitchFamily="34" charset="0"/>
                          <a:cs typeface="Arial" panose="020B0604020202020204" pitchFamily="34" charset="0"/>
                        </a:rPr>
                        <a:t>5</a:t>
                      </a: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 </a:t>
                      </a:r>
                      <a:r>
                        <a:rPr lang="mn-MN" sz="1400" b="1" dirty="0" smtClean="0">
                          <a:solidFill>
                            <a:schemeClr val="bg1"/>
                          </a:solidFill>
                          <a:effectLst/>
                          <a:latin typeface="Arial" panose="020B0604020202020204" pitchFamily="34" charset="0"/>
                          <a:cs typeface="Arial" panose="020B0604020202020204" pitchFamily="34" charset="0"/>
                        </a:rPr>
                        <a:t>ШУТИС </a:t>
                      </a:r>
                      <a:r>
                        <a:rPr lang="mn-MN" sz="1400" b="1" dirty="0">
                          <a:solidFill>
                            <a:schemeClr val="bg1"/>
                          </a:solidFill>
                          <a:effectLst/>
                          <a:latin typeface="Arial" panose="020B0604020202020204" pitchFamily="34" charset="0"/>
                          <a:cs typeface="Arial" panose="020B0604020202020204" pitchFamily="34" charset="0"/>
                        </a:rPr>
                        <a:t>БИАС-ийн  багш нар- Ж.Даваацэрэн. С.Чулуунхуяг, Ц.Цацрал. Л.Идэрбат шүү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730230">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1.10</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l">
                        <a:lnSpc>
                          <a:spcPct val="107000"/>
                        </a:lnSpc>
                        <a:spcAft>
                          <a:spcPts val="0"/>
                        </a:spcAft>
                      </a:pPr>
                      <a:r>
                        <a:rPr lang="en-US" sz="1400" b="1">
                          <a:solidFill>
                            <a:schemeClr val="bg1"/>
                          </a:solidFill>
                          <a:effectLst/>
                          <a:latin typeface="Arial" panose="020B0604020202020204" pitchFamily="34" charset="0"/>
                          <a:cs typeface="Arial" panose="020B0604020202020204" pitchFamily="34" charset="0"/>
                        </a:rPr>
                        <a:t>5</a:t>
                      </a:r>
                      <a:r>
                        <a:rPr lang="mn-MN" sz="1400" b="1">
                          <a:solidFill>
                            <a:schemeClr val="bg1"/>
                          </a:solidFill>
                          <a:effectLst/>
                          <a:latin typeface="Arial" panose="020B0604020202020204" pitchFamily="34" charset="0"/>
                          <a:cs typeface="Arial" panose="020B0604020202020204" pitchFamily="34" charset="0"/>
                        </a:rPr>
                        <a:t>-р хэсэг: Цөөрмийн процесс</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l">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MNS EN</a:t>
                      </a:r>
                      <a:r>
                        <a:rPr lang="eu-ES" sz="1400" b="1" dirty="0">
                          <a:solidFill>
                            <a:schemeClr val="bg1"/>
                          </a:solidFill>
                          <a:effectLst/>
                          <a:latin typeface="Arial" panose="020B0604020202020204" pitchFamily="34" charset="0"/>
                          <a:cs typeface="Arial" panose="020B0604020202020204" pitchFamily="34" charset="0"/>
                        </a:rPr>
                        <a:t> 12255 </a:t>
                      </a:r>
                      <a:r>
                        <a:rPr lang="en-US" sz="1400" b="1" dirty="0">
                          <a:solidFill>
                            <a:schemeClr val="bg1"/>
                          </a:solidFill>
                          <a:effectLst/>
                          <a:latin typeface="Arial" panose="020B0604020202020204" pitchFamily="34" charset="0"/>
                          <a:cs typeface="Arial" panose="020B0604020202020204" pitchFamily="34" charset="0"/>
                        </a:rPr>
                        <a:t>-</a:t>
                      </a:r>
                      <a:r>
                        <a:rPr lang="eu-ES" sz="1400" b="1" dirty="0">
                          <a:solidFill>
                            <a:schemeClr val="bg1"/>
                          </a:solidFill>
                          <a:effectLst/>
                          <a:latin typeface="Arial" panose="020B0604020202020204" pitchFamily="34" charset="0"/>
                          <a:cs typeface="Arial" panose="020B0604020202020204" pitchFamily="34" charset="0"/>
                        </a:rPr>
                        <a:t> 5 </a:t>
                      </a:r>
                      <a:r>
                        <a:rPr lang="mn-MN" sz="1400" b="1" dirty="0">
                          <a:solidFill>
                            <a:schemeClr val="bg1"/>
                          </a:solidFill>
                          <a:effectLst/>
                          <a:latin typeface="Arial" panose="020B0604020202020204" pitchFamily="34" charset="0"/>
                          <a:cs typeface="Arial" panose="020B0604020202020204" pitchFamily="34" charset="0"/>
                        </a:rPr>
                        <a:t>: 201</a:t>
                      </a:r>
                      <a:r>
                        <a:rPr lang="en-US" sz="1400" b="1" dirty="0">
                          <a:solidFill>
                            <a:schemeClr val="bg1"/>
                          </a:solidFill>
                          <a:effectLst/>
                          <a:latin typeface="Arial" panose="020B0604020202020204" pitchFamily="34" charset="0"/>
                          <a:cs typeface="Arial" panose="020B0604020202020204" pitchFamily="34" charset="0"/>
                        </a:rPr>
                        <a:t>5</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
        <p:nvSpPr>
          <p:cNvPr id="15363"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15364" name="Subtitle 2"/>
          <p:cNvSpPr txBox="1">
            <a:spLocks noChangeArrowheads="1"/>
          </p:cNvSpPr>
          <p:nvPr/>
        </p:nvSpPr>
        <p:spPr bwMode="auto">
          <a:xfrm>
            <a:off x="2057400" y="457200"/>
            <a:ext cx="5181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buClr>
                <a:srgbClr val="0F6FC6"/>
              </a:buClr>
              <a:buSzPct val="85000"/>
            </a:pPr>
            <a:endParaRPr lang="en-US" altLang="en-US" sz="2000">
              <a:solidFill>
                <a:srgbClr val="FFFF00"/>
              </a:solidFill>
              <a:latin typeface="Arial Mon" charset="0"/>
            </a:endParaRPr>
          </a:p>
        </p:txBody>
      </p:sp>
      <p:sp>
        <p:nvSpPr>
          <p:cNvPr id="15365"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15366"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15368"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1" name="Picture 10"/>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3"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
        <p:nvSpPr>
          <p:cNvPr id="14" name="Rectangle 1"/>
          <p:cNvSpPr>
            <a:spLocks noChangeArrowheads="1"/>
          </p:cNvSpPr>
          <p:nvPr/>
        </p:nvSpPr>
        <p:spPr bwMode="auto">
          <a:xfrm>
            <a:off x="609704" y="203939"/>
            <a:ext cx="738016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u-ES" sz="1600" b="1" dirty="0">
                <a:solidFill>
                  <a:schemeClr val="bg1"/>
                </a:solidFill>
              </a:rPr>
              <a:t>Стандартчилл</a:t>
            </a:r>
            <a:r>
              <a:rPr lang="mn-MN" sz="1600" b="1" dirty="0">
                <a:solidFill>
                  <a:schemeClr val="bg1"/>
                </a:solidFill>
              </a:rPr>
              <a:t>ын ү</a:t>
            </a:r>
            <a:r>
              <a:rPr lang="eu-ES" sz="1600" b="1" dirty="0">
                <a:solidFill>
                  <a:schemeClr val="bg1"/>
                </a:solidFill>
              </a:rPr>
              <a:t>ндэсний </a:t>
            </a:r>
            <a:r>
              <a:rPr lang="mn-MN" sz="1600" b="1" dirty="0">
                <a:solidFill>
                  <a:schemeClr val="bg1"/>
                </a:solidFill>
              </a:rPr>
              <a:t>з</a:t>
            </a:r>
            <a:r>
              <a:rPr lang="eu-ES" sz="1600" b="1" dirty="0">
                <a:solidFill>
                  <a:schemeClr val="bg1"/>
                </a:solidFill>
              </a:rPr>
              <a:t>өвлөлийн </a:t>
            </a:r>
            <a:endParaRPr lang="mn-MN" sz="1600" b="1" dirty="0" smtClean="0">
              <a:solidFill>
                <a:schemeClr val="bg1"/>
              </a:solidFill>
            </a:endParaRPr>
          </a:p>
          <a:p>
            <a:r>
              <a:rPr lang="eu-ES" sz="1600" b="1" dirty="0" smtClean="0">
                <a:solidFill>
                  <a:schemeClr val="bg1"/>
                </a:solidFill>
              </a:rPr>
              <a:t>201</a:t>
            </a:r>
            <a:r>
              <a:rPr lang="mn-MN" sz="1600" b="1" dirty="0">
                <a:solidFill>
                  <a:schemeClr val="bg1"/>
                </a:solidFill>
              </a:rPr>
              <a:t>5 </a:t>
            </a:r>
            <a:r>
              <a:rPr lang="eu-ES" sz="1600" b="1" dirty="0">
                <a:solidFill>
                  <a:schemeClr val="bg1"/>
                </a:solidFill>
              </a:rPr>
              <a:t>оны </a:t>
            </a:r>
            <a:r>
              <a:rPr lang="mn-MN" sz="1600" b="1" dirty="0" smtClean="0">
                <a:solidFill>
                  <a:schemeClr val="bg1"/>
                </a:solidFill>
              </a:rPr>
              <a:t>12</a:t>
            </a:r>
            <a:r>
              <a:rPr lang="eu-ES" sz="1600" b="1" dirty="0" smtClean="0">
                <a:solidFill>
                  <a:schemeClr val="bg1"/>
                </a:solidFill>
              </a:rPr>
              <a:t> д</a:t>
            </a:r>
            <a:r>
              <a:rPr lang="mn-MN" sz="1600" b="1" dirty="0" smtClean="0">
                <a:solidFill>
                  <a:schemeClr val="bg1"/>
                </a:solidFill>
              </a:rPr>
              <a:t>угаа</a:t>
            </a:r>
            <a:r>
              <a:rPr lang="eu-ES" sz="1600" b="1" dirty="0" smtClean="0">
                <a:solidFill>
                  <a:schemeClr val="bg1"/>
                </a:solidFill>
              </a:rPr>
              <a:t>р </a:t>
            </a:r>
            <a:r>
              <a:rPr lang="eu-ES" sz="1600" b="1" dirty="0">
                <a:solidFill>
                  <a:schemeClr val="bg1"/>
                </a:solidFill>
              </a:rPr>
              <a:t>сарын </a:t>
            </a:r>
            <a:r>
              <a:rPr lang="mn-MN" sz="1600" b="1" dirty="0" smtClean="0">
                <a:solidFill>
                  <a:schemeClr val="bg1"/>
                </a:solidFill>
              </a:rPr>
              <a:t>24</a:t>
            </a:r>
            <a:r>
              <a:rPr lang="eu-ES" sz="1600" b="1" dirty="0" smtClean="0">
                <a:solidFill>
                  <a:schemeClr val="bg1"/>
                </a:solidFill>
              </a:rPr>
              <a:t>-ны </a:t>
            </a:r>
            <a:r>
              <a:rPr lang="eu-ES" sz="1600" b="1" dirty="0">
                <a:solidFill>
                  <a:schemeClr val="bg1"/>
                </a:solidFill>
              </a:rPr>
              <a:t>өдрийн </a:t>
            </a:r>
            <a:r>
              <a:rPr lang="mn-MN" sz="1600" b="1" dirty="0" smtClean="0">
                <a:solidFill>
                  <a:schemeClr val="bg1"/>
                </a:solidFill>
              </a:rPr>
              <a:t>59</a:t>
            </a:r>
            <a:r>
              <a:rPr lang="eu-ES" sz="1600" b="1" dirty="0" smtClean="0">
                <a:solidFill>
                  <a:schemeClr val="bg1"/>
                </a:solidFill>
              </a:rPr>
              <a:t> </a:t>
            </a:r>
            <a:r>
              <a:rPr lang="eu-ES" sz="1600" b="1" dirty="0">
                <a:solidFill>
                  <a:schemeClr val="bg1"/>
                </a:solidFill>
              </a:rPr>
              <a:t>д</a:t>
            </a:r>
            <a:r>
              <a:rPr lang="mn-MN" sz="1600" b="1" dirty="0">
                <a:solidFill>
                  <a:schemeClr val="bg1"/>
                </a:solidFill>
              </a:rPr>
              <a:t>угаар </a:t>
            </a:r>
            <a:r>
              <a:rPr lang="eu-ES" sz="1600" b="1" dirty="0">
                <a:solidFill>
                  <a:schemeClr val="bg1"/>
                </a:solidFill>
              </a:rPr>
              <a:t>тогтоолоор батлав</a:t>
            </a:r>
            <a:r>
              <a:rPr lang="eu-ES" sz="1400" b="1" dirty="0" smtClean="0">
                <a:solidFill>
                  <a:schemeClr val="bg1"/>
                </a:solidFill>
              </a:rPr>
              <a:t>.</a:t>
            </a:r>
            <a:endParaRPr kumimoji="0" lang="en-US" altLang="en-US" sz="1400" b="1"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bg1"/>
              </a:solidFill>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2"/>
          <p:cNvSpPr>
            <a:spLocks noGrp="1"/>
          </p:cNvSpPr>
          <p:nvPr>
            <p:ph idx="4294967295"/>
          </p:nvPr>
        </p:nvSpPr>
        <p:spPr>
          <a:xfrm>
            <a:off x="457200" y="1354138"/>
            <a:ext cx="8229600" cy="4114800"/>
          </a:xfrm>
        </p:spPr>
        <p:txBody>
          <a:bodyPr/>
          <a:lstStyle/>
          <a:p>
            <a:pPr algn="ctr" eaLnBrk="1" hangingPunct="1">
              <a:buFont typeface="Wingdings 2" panose="05020102010507070707" pitchFamily="18" charset="2"/>
              <a:buNone/>
            </a:pPr>
            <a:endParaRPr lang="mn-MN" altLang="en-US" sz="3200" dirty="0" smtClean="0">
              <a:solidFill>
                <a:schemeClr val="bg1"/>
              </a:solidFill>
              <a:latin typeface="Arial" panose="020B0604020202020204" pitchFamily="34" charset="0"/>
              <a:cs typeface="Arial" panose="020B0604020202020204" pitchFamily="34" charset="0"/>
            </a:endParaRPr>
          </a:p>
          <a:p>
            <a:pPr algn="ctr" eaLnBrk="1" hangingPunct="1">
              <a:buFont typeface="Wingdings 2" panose="05020102010507070707" pitchFamily="18" charset="2"/>
              <a:buNone/>
            </a:pPr>
            <a:endParaRPr lang="mn-MN" altLang="en-US" sz="1800" dirty="0" smtClean="0">
              <a:solidFill>
                <a:schemeClr val="bg1"/>
              </a:solidFill>
              <a:latin typeface="Arial" panose="020B0604020202020204" pitchFamily="34" charset="0"/>
              <a:cs typeface="Arial" panose="020B0604020202020204" pitchFamily="34" charset="0"/>
            </a:endParaRPr>
          </a:p>
        </p:txBody>
      </p:sp>
      <p:sp>
        <p:nvSpPr>
          <p:cNvPr id="16387"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16389"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16390"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16392"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2"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
        <p:nvSpPr>
          <p:cNvPr id="13" name="Rectangle 1"/>
          <p:cNvSpPr>
            <a:spLocks noChangeArrowheads="1"/>
          </p:cNvSpPr>
          <p:nvPr/>
        </p:nvSpPr>
        <p:spPr bwMode="auto">
          <a:xfrm>
            <a:off x="609704" y="203939"/>
            <a:ext cx="738016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u-ES" sz="1600" b="1" dirty="0">
                <a:solidFill>
                  <a:schemeClr val="bg1"/>
                </a:solidFill>
              </a:rPr>
              <a:t>Стандартчилл</a:t>
            </a:r>
            <a:r>
              <a:rPr lang="mn-MN" sz="1600" b="1" dirty="0">
                <a:solidFill>
                  <a:schemeClr val="bg1"/>
                </a:solidFill>
              </a:rPr>
              <a:t>ын ү</a:t>
            </a:r>
            <a:r>
              <a:rPr lang="eu-ES" sz="1600" b="1" dirty="0">
                <a:solidFill>
                  <a:schemeClr val="bg1"/>
                </a:solidFill>
              </a:rPr>
              <a:t>ндэсний </a:t>
            </a:r>
            <a:r>
              <a:rPr lang="mn-MN" sz="1600" b="1" dirty="0">
                <a:solidFill>
                  <a:schemeClr val="bg1"/>
                </a:solidFill>
              </a:rPr>
              <a:t>з</a:t>
            </a:r>
            <a:r>
              <a:rPr lang="eu-ES" sz="1600" b="1" dirty="0">
                <a:solidFill>
                  <a:schemeClr val="bg1"/>
                </a:solidFill>
              </a:rPr>
              <a:t>өвлөлийн </a:t>
            </a:r>
            <a:endParaRPr lang="mn-MN" sz="1600" b="1" dirty="0" smtClean="0">
              <a:solidFill>
                <a:schemeClr val="bg1"/>
              </a:solidFill>
            </a:endParaRPr>
          </a:p>
          <a:p>
            <a:r>
              <a:rPr lang="eu-ES" sz="1600" b="1" dirty="0" smtClean="0">
                <a:solidFill>
                  <a:schemeClr val="bg1"/>
                </a:solidFill>
              </a:rPr>
              <a:t>201</a:t>
            </a:r>
            <a:r>
              <a:rPr lang="mn-MN" sz="1600" b="1" dirty="0">
                <a:solidFill>
                  <a:schemeClr val="bg1"/>
                </a:solidFill>
              </a:rPr>
              <a:t>5 </a:t>
            </a:r>
            <a:r>
              <a:rPr lang="eu-ES" sz="1600" b="1" dirty="0">
                <a:solidFill>
                  <a:schemeClr val="bg1"/>
                </a:solidFill>
              </a:rPr>
              <a:t>оны </a:t>
            </a:r>
            <a:r>
              <a:rPr lang="mn-MN" sz="1600" b="1" dirty="0" smtClean="0">
                <a:solidFill>
                  <a:schemeClr val="bg1"/>
                </a:solidFill>
              </a:rPr>
              <a:t>12</a:t>
            </a:r>
            <a:r>
              <a:rPr lang="eu-ES" sz="1600" b="1" dirty="0" smtClean="0">
                <a:solidFill>
                  <a:schemeClr val="bg1"/>
                </a:solidFill>
              </a:rPr>
              <a:t> д</a:t>
            </a:r>
            <a:r>
              <a:rPr lang="mn-MN" sz="1600" b="1" dirty="0" smtClean="0">
                <a:solidFill>
                  <a:schemeClr val="bg1"/>
                </a:solidFill>
              </a:rPr>
              <a:t>угаа</a:t>
            </a:r>
            <a:r>
              <a:rPr lang="eu-ES" sz="1600" b="1" dirty="0" smtClean="0">
                <a:solidFill>
                  <a:schemeClr val="bg1"/>
                </a:solidFill>
              </a:rPr>
              <a:t>р </a:t>
            </a:r>
            <a:r>
              <a:rPr lang="eu-ES" sz="1600" b="1" dirty="0">
                <a:solidFill>
                  <a:schemeClr val="bg1"/>
                </a:solidFill>
              </a:rPr>
              <a:t>сарын </a:t>
            </a:r>
            <a:r>
              <a:rPr lang="mn-MN" sz="1600" b="1" dirty="0" smtClean="0">
                <a:solidFill>
                  <a:schemeClr val="bg1"/>
                </a:solidFill>
              </a:rPr>
              <a:t>24</a:t>
            </a:r>
            <a:r>
              <a:rPr lang="eu-ES" sz="1600" b="1" dirty="0" smtClean="0">
                <a:solidFill>
                  <a:schemeClr val="bg1"/>
                </a:solidFill>
              </a:rPr>
              <a:t>-ны </a:t>
            </a:r>
            <a:r>
              <a:rPr lang="eu-ES" sz="1600" b="1" dirty="0">
                <a:solidFill>
                  <a:schemeClr val="bg1"/>
                </a:solidFill>
              </a:rPr>
              <a:t>өдрийн </a:t>
            </a:r>
            <a:r>
              <a:rPr lang="mn-MN" sz="1600" b="1" dirty="0" smtClean="0">
                <a:solidFill>
                  <a:schemeClr val="bg1"/>
                </a:solidFill>
              </a:rPr>
              <a:t>59</a:t>
            </a:r>
            <a:r>
              <a:rPr lang="eu-ES" sz="1600" b="1" dirty="0" smtClean="0">
                <a:solidFill>
                  <a:schemeClr val="bg1"/>
                </a:solidFill>
              </a:rPr>
              <a:t> </a:t>
            </a:r>
            <a:r>
              <a:rPr lang="eu-ES" sz="1600" b="1" dirty="0">
                <a:solidFill>
                  <a:schemeClr val="bg1"/>
                </a:solidFill>
              </a:rPr>
              <a:t>д</a:t>
            </a:r>
            <a:r>
              <a:rPr lang="mn-MN" sz="1600" b="1" dirty="0">
                <a:solidFill>
                  <a:schemeClr val="bg1"/>
                </a:solidFill>
              </a:rPr>
              <a:t>угаар </a:t>
            </a:r>
            <a:r>
              <a:rPr lang="eu-ES" sz="1600" b="1" dirty="0">
                <a:solidFill>
                  <a:schemeClr val="bg1"/>
                </a:solidFill>
              </a:rPr>
              <a:t>тогтоолоор батлав</a:t>
            </a:r>
            <a:r>
              <a:rPr lang="eu-ES" sz="1400" b="1" dirty="0" smtClean="0">
                <a:solidFill>
                  <a:schemeClr val="bg1"/>
                </a:solidFill>
              </a:rPr>
              <a:t>.</a:t>
            </a:r>
            <a:endParaRPr kumimoji="0" lang="en-US" altLang="en-US" sz="1400" b="1"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bg1"/>
              </a:solidFill>
              <a:effectLst/>
            </a:endParaRPr>
          </a:p>
        </p:txBody>
      </p:sp>
      <p:graphicFrame>
        <p:nvGraphicFramePr>
          <p:cNvPr id="2" name="Table 1"/>
          <p:cNvGraphicFramePr>
            <a:graphicFrameLocks noGrp="1"/>
          </p:cNvGraphicFramePr>
          <p:nvPr>
            <p:extLst>
              <p:ext uri="{D42A27DB-BD31-4B8C-83A1-F6EECF244321}">
                <p14:modId xmlns:p14="http://schemas.microsoft.com/office/powerpoint/2010/main" val="3140203007"/>
              </p:ext>
            </p:extLst>
          </p:nvPr>
        </p:nvGraphicFramePr>
        <p:xfrm>
          <a:off x="609703" y="1028700"/>
          <a:ext cx="8077096" cy="4751456"/>
        </p:xfrm>
        <a:graphic>
          <a:graphicData uri="http://schemas.openxmlformats.org/drawingml/2006/table">
            <a:tbl>
              <a:tblPr firstRow="1" firstCol="1" lastRow="1" lastCol="1" bandRow="1" bandCol="1">
                <a:tableStyleId>{5C22544A-7EE6-4342-B048-85BDC9FD1C3A}</a:tableStyleId>
              </a:tblPr>
              <a:tblGrid>
                <a:gridCol w="534307"/>
                <a:gridCol w="3447998"/>
                <a:gridCol w="2325485"/>
                <a:gridCol w="1769306"/>
              </a:tblGrid>
              <a:tr h="937528">
                <a:tc>
                  <a:txBody>
                    <a:bodyPr/>
                    <a:lstStyle/>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1.11</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dirty="0">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8-р хэсэг: Лагийн боловсруулалт ба хадгалалт</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2D050"/>
                    </a:solidFill>
                  </a:tcPr>
                </a:tc>
                <a:tc>
                  <a:txBody>
                    <a:bodyPr/>
                    <a:lstStyle/>
                    <a:p>
                      <a:pPr algn="ctr">
                        <a:lnSpc>
                          <a:spcPct val="107000"/>
                        </a:lnSpc>
                        <a:spcAft>
                          <a:spcPts val="0"/>
                        </a:spcAft>
                      </a:pPr>
                      <a:r>
                        <a:rPr lang="de-CH" sz="1400" b="1">
                          <a:solidFill>
                            <a:schemeClr val="bg1"/>
                          </a:solidFill>
                          <a:effectLst/>
                          <a:latin typeface="Arial" panose="020B0604020202020204" pitchFamily="34" charset="0"/>
                          <a:cs typeface="Arial" panose="020B0604020202020204" pitchFamily="34" charset="0"/>
                        </a:rPr>
                        <a:t>MNS EN</a:t>
                      </a:r>
                      <a:r>
                        <a:rPr lang="en-US" sz="1400" b="1">
                          <a:solidFill>
                            <a:schemeClr val="bg1"/>
                          </a:solidFill>
                          <a:effectLst/>
                          <a:latin typeface="Arial" panose="020B0604020202020204" pitchFamily="34" charset="0"/>
                          <a:cs typeface="Arial" panose="020B0604020202020204" pitchFamily="34" charset="0"/>
                        </a:rPr>
                        <a:t> 12255 – </a:t>
                      </a:r>
                      <a:r>
                        <a:rPr lang="mn-MN" sz="1400" b="1">
                          <a:solidFill>
                            <a:schemeClr val="bg1"/>
                          </a:solidFill>
                          <a:effectLst/>
                          <a:latin typeface="Arial" panose="020B0604020202020204" pitchFamily="34" charset="0"/>
                          <a:cs typeface="Arial" panose="020B0604020202020204" pitchFamily="34" charset="0"/>
                        </a:rPr>
                        <a:t>8</a:t>
                      </a:r>
                      <a:r>
                        <a:rPr lang="en-US" sz="1400" b="1">
                          <a:solidFill>
                            <a:schemeClr val="bg1"/>
                          </a:solidFill>
                          <a:effectLst/>
                          <a:latin typeface="Arial" panose="020B0604020202020204" pitchFamily="34" charset="0"/>
                          <a:cs typeface="Arial" panose="020B0604020202020204" pitchFamily="34" charset="0"/>
                        </a:rPr>
                        <a:t> : 2</a:t>
                      </a:r>
                      <a:r>
                        <a:rPr lang="de-CH" sz="1400" b="1">
                          <a:solidFill>
                            <a:schemeClr val="bg1"/>
                          </a:solidFill>
                          <a:effectLst/>
                          <a:latin typeface="Arial" panose="020B0604020202020204" pitchFamily="34" charset="0"/>
                          <a:cs typeface="Arial" panose="020B0604020202020204" pitchFamily="34" charset="0"/>
                        </a:rPr>
                        <a:t>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1254024">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1.12</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l">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9-р хэсэг: Үнэрийн хяналт ба агааржуулалт</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MNS EN</a:t>
                      </a:r>
                      <a:r>
                        <a:rPr lang="eu-ES" sz="1400" b="1">
                          <a:solidFill>
                            <a:schemeClr val="bg1"/>
                          </a:solidFill>
                          <a:effectLst/>
                          <a:latin typeface="Arial" panose="020B0604020202020204" pitchFamily="34" charset="0"/>
                          <a:cs typeface="Arial" panose="020B0604020202020204" pitchFamily="34" charset="0"/>
                        </a:rPr>
                        <a:t> 12255 </a:t>
                      </a:r>
                      <a:r>
                        <a:rPr lang="en-US" sz="1400" b="1">
                          <a:solidFill>
                            <a:schemeClr val="bg1"/>
                          </a:solidFill>
                          <a:effectLst/>
                          <a:latin typeface="Arial" panose="020B0604020202020204" pitchFamily="34" charset="0"/>
                          <a:cs typeface="Arial" panose="020B0604020202020204" pitchFamily="34" charset="0"/>
                        </a:rPr>
                        <a:t>-</a:t>
                      </a:r>
                      <a:r>
                        <a:rPr lang="eu-ES" sz="1400" b="1">
                          <a:solidFill>
                            <a:schemeClr val="bg1"/>
                          </a:solidFill>
                          <a:effectLst/>
                          <a:latin typeface="Arial" panose="020B0604020202020204" pitchFamily="34" charset="0"/>
                          <a:cs typeface="Arial" panose="020B0604020202020204" pitchFamily="34" charset="0"/>
                        </a:rPr>
                        <a:t> 9 </a:t>
                      </a:r>
                      <a:r>
                        <a:rPr lang="mn-MN" sz="1400" b="1">
                          <a:solidFill>
                            <a:schemeClr val="bg1"/>
                          </a:solidFill>
                          <a:effectLst/>
                          <a:latin typeface="Arial" panose="020B0604020202020204" pitchFamily="34" charset="0"/>
                          <a:cs typeface="Arial" panose="020B0604020202020204" pitchFamily="34" charset="0"/>
                        </a:rPr>
                        <a:t>: 201</a:t>
                      </a:r>
                      <a:r>
                        <a:rPr lang="en-US" sz="1400" b="1">
                          <a:solidFill>
                            <a:schemeClr val="bg1"/>
                          </a:solidFill>
                          <a:effectLst/>
                          <a:latin typeface="Arial" panose="020B0604020202020204" pitchFamily="34" charset="0"/>
                          <a:cs typeface="Arial" panose="020B0604020202020204" pitchFamily="34" charset="0"/>
                        </a:rPr>
                        <a:t>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619691">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1.13</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12-р хэсэг: Хяналт ба автоматжуулалт</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2D050"/>
                    </a:solidFill>
                  </a:tcPr>
                </a:tc>
                <a:tc>
                  <a:txBody>
                    <a:bodyPr/>
                    <a:lstStyle/>
                    <a:p>
                      <a:pPr algn="ctr">
                        <a:lnSpc>
                          <a:spcPct val="107000"/>
                        </a:lnSpc>
                        <a:spcAft>
                          <a:spcPts val="0"/>
                        </a:spcAft>
                      </a:pPr>
                      <a:r>
                        <a:rPr lang="de-CH" sz="1400" b="1">
                          <a:solidFill>
                            <a:schemeClr val="bg1"/>
                          </a:solidFill>
                          <a:effectLst/>
                          <a:latin typeface="Arial" panose="020B0604020202020204" pitchFamily="34" charset="0"/>
                          <a:cs typeface="Arial" panose="020B0604020202020204" pitchFamily="34" charset="0"/>
                        </a:rPr>
                        <a:t>MNS EN</a:t>
                      </a:r>
                      <a:r>
                        <a:rPr lang="en-US" sz="1400" b="1">
                          <a:solidFill>
                            <a:schemeClr val="bg1"/>
                          </a:solidFill>
                          <a:effectLst/>
                          <a:latin typeface="Arial" panose="020B0604020202020204" pitchFamily="34" charset="0"/>
                          <a:cs typeface="Arial" panose="020B0604020202020204" pitchFamily="34" charset="0"/>
                        </a:rPr>
                        <a:t> 12255 – 12 : 2</a:t>
                      </a:r>
                      <a:r>
                        <a:rPr lang="de-CH" sz="1400" b="1">
                          <a:solidFill>
                            <a:schemeClr val="bg1"/>
                          </a:solidFill>
                          <a:effectLst/>
                          <a:latin typeface="Arial" panose="020B0604020202020204" pitchFamily="34" charset="0"/>
                          <a:cs typeface="Arial" panose="020B0604020202020204" pitchFamily="34" charset="0"/>
                        </a:rPr>
                        <a:t>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1255365">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1.14</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3</a:t>
                      </a:r>
                      <a:r>
                        <a:rPr lang="mn-MN" sz="1400" b="1">
                          <a:solidFill>
                            <a:schemeClr val="bg1"/>
                          </a:solidFill>
                          <a:effectLst/>
                          <a:latin typeface="Arial" panose="020B0604020202020204" pitchFamily="34" charset="0"/>
                          <a:cs typeface="Arial" panose="020B0604020202020204" pitchFamily="34" charset="0"/>
                        </a:rPr>
                        <a:t>-р хэсэг: Химийн цэвэрлэгээ - Тунадасжуулах болон флокуляцийн аргаар бохир ус цэвэрлэх</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2D050"/>
                    </a:solidFill>
                  </a:tcPr>
                </a:tc>
                <a:tc>
                  <a:txBody>
                    <a:bodyPr/>
                    <a:lstStyle/>
                    <a:p>
                      <a:pPr algn="ctr">
                        <a:lnSpc>
                          <a:spcPct val="107000"/>
                        </a:lnSpc>
                        <a:spcAft>
                          <a:spcPts val="0"/>
                        </a:spcAft>
                      </a:pPr>
                      <a:r>
                        <a:rPr lang="de-CH" sz="1400" b="1">
                          <a:solidFill>
                            <a:schemeClr val="bg1"/>
                          </a:solidFill>
                          <a:effectLst/>
                          <a:latin typeface="Arial" panose="020B0604020202020204" pitchFamily="34" charset="0"/>
                          <a:cs typeface="Arial" panose="020B0604020202020204" pitchFamily="34" charset="0"/>
                        </a:rPr>
                        <a:t>MNS EN</a:t>
                      </a:r>
                      <a:r>
                        <a:rPr lang="en-US" sz="1400" b="1">
                          <a:solidFill>
                            <a:schemeClr val="bg1"/>
                          </a:solidFill>
                          <a:effectLst/>
                          <a:latin typeface="Arial" panose="020B0604020202020204" pitchFamily="34" charset="0"/>
                          <a:cs typeface="Arial" panose="020B0604020202020204" pitchFamily="34" charset="0"/>
                        </a:rPr>
                        <a:t> 12255 – 13 : 2</a:t>
                      </a:r>
                      <a:r>
                        <a:rPr lang="de-CH" sz="1400" b="1">
                          <a:solidFill>
                            <a:schemeClr val="bg1"/>
                          </a:solidFill>
                          <a:effectLst/>
                          <a:latin typeface="Arial" panose="020B0604020202020204" pitchFamily="34" charset="0"/>
                          <a:cs typeface="Arial" panose="020B0604020202020204" pitchFamily="34" charset="0"/>
                        </a:rPr>
                        <a:t>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619691">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4</a:t>
                      </a:r>
                      <a:r>
                        <a:rPr lang="mn-MN" sz="1400" b="1">
                          <a:solidFill>
                            <a:schemeClr val="bg1"/>
                          </a:solidFill>
                          <a:effectLst/>
                          <a:latin typeface="Arial" panose="020B0604020202020204" pitchFamily="34" charset="0"/>
                          <a:cs typeface="Arial" panose="020B0604020202020204" pitchFamily="34" charset="0"/>
                        </a:rPr>
                        <a:t>-р хэсэг: Халдваргүйжүүлэлт</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2D050"/>
                    </a:solidFill>
                  </a:tcPr>
                </a:tc>
                <a:tc>
                  <a:txBody>
                    <a:bodyPr/>
                    <a:lstStyle/>
                    <a:p>
                      <a:pPr algn="ctr">
                        <a:lnSpc>
                          <a:spcPct val="107000"/>
                        </a:lnSpc>
                        <a:spcAft>
                          <a:spcPts val="0"/>
                        </a:spcAft>
                      </a:pPr>
                      <a:r>
                        <a:rPr lang="de-CH" sz="1400" b="1" dirty="0">
                          <a:solidFill>
                            <a:schemeClr val="bg1"/>
                          </a:solidFill>
                          <a:effectLst/>
                          <a:latin typeface="Arial" panose="020B0604020202020204" pitchFamily="34" charset="0"/>
                          <a:cs typeface="Arial" panose="020B0604020202020204" pitchFamily="34" charset="0"/>
                        </a:rPr>
                        <a:t>MNS EN</a:t>
                      </a:r>
                      <a:r>
                        <a:rPr lang="en-US" sz="1400" b="1" dirty="0">
                          <a:solidFill>
                            <a:schemeClr val="bg1"/>
                          </a:solidFill>
                          <a:effectLst/>
                          <a:latin typeface="Arial" panose="020B0604020202020204" pitchFamily="34" charset="0"/>
                          <a:cs typeface="Arial" panose="020B0604020202020204" pitchFamily="34" charset="0"/>
                        </a:rPr>
                        <a:t> 12255 – 14 : 2</a:t>
                      </a:r>
                      <a:r>
                        <a:rPr lang="de-CH" sz="1400" b="1" dirty="0">
                          <a:solidFill>
                            <a:schemeClr val="bg1"/>
                          </a:solidFill>
                          <a:effectLst/>
                          <a:latin typeface="Arial" panose="020B0604020202020204" pitchFamily="34" charset="0"/>
                          <a:cs typeface="Arial" panose="020B0604020202020204" pitchFamily="34" charset="0"/>
                        </a:rPr>
                        <a:t>015</a:t>
                      </a:r>
                      <a:endParaRPr lang="en-US" sz="1400" b="1" dirty="0">
                        <a:solidFill>
                          <a:schemeClr val="bg1"/>
                        </a:solidFill>
                        <a:effectLst/>
                        <a:latin typeface="Arial" panose="020B0604020202020204" pitchFamily="34" charset="0"/>
                        <a:cs typeface="Arial" panose="020B0604020202020204" pitchFamily="34" charset="0"/>
                      </a:endParaRPr>
                    </a:p>
                    <a:p>
                      <a:pPr algn="ctr">
                        <a:lnSpc>
                          <a:spcPct val="107000"/>
                        </a:lnSpc>
                        <a:spcAft>
                          <a:spcPts val="0"/>
                        </a:spcAft>
                      </a:pPr>
                      <a:r>
                        <a:rPr lang="en-US"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12"/>
          <p:cNvSpPr>
            <a:spLocks noGrp="1"/>
          </p:cNvSpPr>
          <p:nvPr>
            <p:ph idx="4294967295"/>
          </p:nvPr>
        </p:nvSpPr>
        <p:spPr>
          <a:xfrm>
            <a:off x="457200" y="1354138"/>
            <a:ext cx="8229600" cy="4114800"/>
          </a:xfrm>
        </p:spPr>
        <p:txBody>
          <a:bodyPr/>
          <a:lstStyle/>
          <a:p>
            <a:pPr algn="ctr" eaLnBrk="1" hangingPunct="1">
              <a:buFont typeface="Wingdings 2" panose="05020102010507070707" pitchFamily="18" charset="2"/>
              <a:buNone/>
            </a:pPr>
            <a:endParaRPr lang="mn-MN" altLang="en-US" sz="3200" dirty="0" smtClean="0">
              <a:solidFill>
                <a:schemeClr val="bg1"/>
              </a:solidFill>
              <a:latin typeface="Arial" panose="020B0604020202020204" pitchFamily="34" charset="0"/>
              <a:cs typeface="Arial" panose="020B0604020202020204" pitchFamily="34" charset="0"/>
            </a:endParaRPr>
          </a:p>
          <a:p>
            <a:pPr algn="ctr" eaLnBrk="1" hangingPunct="1">
              <a:buFont typeface="Wingdings 2" panose="05020102010507070707" pitchFamily="18" charset="2"/>
              <a:buNone/>
            </a:pPr>
            <a:endParaRPr lang="mn-MN" altLang="en-US" sz="1800" dirty="0" smtClean="0">
              <a:solidFill>
                <a:schemeClr val="bg1"/>
              </a:solidFill>
              <a:latin typeface="Arial" panose="020B0604020202020204" pitchFamily="34" charset="0"/>
              <a:cs typeface="Arial" panose="020B0604020202020204" pitchFamily="34" charset="0"/>
            </a:endParaRPr>
          </a:p>
        </p:txBody>
      </p:sp>
      <p:sp>
        <p:nvSpPr>
          <p:cNvPr id="16387" name="Rectangle 4"/>
          <p:cNvSpPr>
            <a:spLocks noChangeArrowheads="1"/>
          </p:cNvSpPr>
          <p:nvPr/>
        </p:nvSpPr>
        <p:spPr bwMode="auto">
          <a:xfrm>
            <a:off x="0" y="0"/>
            <a:ext cx="9144000" cy="9906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Constantia" panose="02030602050306030303" pitchFamily="18" charset="0"/>
            </a:endParaRPr>
          </a:p>
        </p:txBody>
      </p:sp>
      <p:sp>
        <p:nvSpPr>
          <p:cNvPr id="16389" name="Rectangle 19"/>
          <p:cNvSpPr>
            <a:spLocks noChangeArrowheads="1"/>
          </p:cNvSpPr>
          <p:nvPr/>
        </p:nvSpPr>
        <p:spPr bwMode="auto">
          <a:xfrm>
            <a:off x="7620000" y="6096000"/>
            <a:ext cx="1171575"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a:solidFill>
                  <a:srgbClr val="000000"/>
                </a:solidFill>
                <a:latin typeface="Arial Mon" charset="0"/>
              </a:rPr>
              <a:t>201</a:t>
            </a:r>
            <a:r>
              <a:rPr lang="mn-MN" altLang="en-US" sz="1500">
                <a:solidFill>
                  <a:srgbClr val="000000"/>
                </a:solidFill>
                <a:latin typeface="Arial Mon" charset="0"/>
              </a:rPr>
              <a:t>1</a:t>
            </a:r>
            <a:r>
              <a:rPr lang="en-US" altLang="en-US" sz="1500">
                <a:solidFill>
                  <a:srgbClr val="000000"/>
                </a:solidFill>
                <a:latin typeface="Arial Mon" charset="0"/>
              </a:rPr>
              <a:t>-11-</a:t>
            </a:r>
            <a:r>
              <a:rPr lang="mn-MN" altLang="en-US" sz="1500">
                <a:solidFill>
                  <a:srgbClr val="000000"/>
                </a:solidFill>
                <a:latin typeface="Arial Mon" charset="0"/>
              </a:rPr>
              <a:t>2</a:t>
            </a:r>
            <a:r>
              <a:rPr lang="en-US" altLang="en-US" sz="1500">
                <a:solidFill>
                  <a:srgbClr val="000000"/>
                </a:solidFill>
                <a:latin typeface="Arial Mon" charset="0"/>
              </a:rPr>
              <a:t>4</a:t>
            </a:r>
          </a:p>
        </p:txBody>
      </p:sp>
      <p:sp>
        <p:nvSpPr>
          <p:cNvPr id="16390" name="Rectangle 6"/>
          <p:cNvSpPr>
            <a:spLocks noChangeArrowheads="1"/>
          </p:cNvSpPr>
          <p:nvPr/>
        </p:nvSpPr>
        <p:spPr bwMode="auto">
          <a:xfrm>
            <a:off x="76200" y="5715000"/>
            <a:ext cx="8991600" cy="685800"/>
          </a:xfrm>
          <a:prstGeom prst="rect">
            <a:avLst/>
          </a:prstGeom>
          <a:solidFill>
            <a:srgbClr val="0969F7"/>
          </a:solidFill>
          <a:ln w="25400">
            <a:solidFill>
              <a:srgbClr val="0969F7"/>
            </a:solidFill>
            <a:miter lim="800000"/>
            <a:headEnd/>
            <a:tailEnd/>
          </a:ln>
        </p:spPr>
        <p:txBody>
          <a:bodyPr anchor="ct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en-US" altLang="en-US">
              <a:solidFill>
                <a:srgbClr val="FFFFFF"/>
              </a:solidFill>
              <a:latin typeface="Arial Mon" charset="0"/>
            </a:endParaRPr>
          </a:p>
        </p:txBody>
      </p:sp>
      <p:sp>
        <p:nvSpPr>
          <p:cNvPr id="16392" name="Rectangle 19"/>
          <p:cNvSpPr>
            <a:spLocks noChangeArrowheads="1"/>
          </p:cNvSpPr>
          <p:nvPr/>
        </p:nvSpPr>
        <p:spPr bwMode="auto">
          <a:xfrm>
            <a:off x="7681643" y="6457950"/>
            <a:ext cx="1172116" cy="3231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1500" dirty="0">
                <a:latin typeface="Arial Mon" charset="0"/>
              </a:rPr>
              <a:t>201</a:t>
            </a:r>
            <a:r>
              <a:rPr lang="mn-MN" altLang="en-US" sz="1500" dirty="0">
                <a:latin typeface="Arial Mon" charset="0"/>
              </a:rPr>
              <a:t>6</a:t>
            </a:r>
            <a:r>
              <a:rPr lang="en-US" altLang="en-US" sz="1500" dirty="0">
                <a:latin typeface="Arial Mon" charset="0"/>
              </a:rPr>
              <a:t>-</a:t>
            </a:r>
            <a:r>
              <a:rPr lang="mn-MN" altLang="en-US" sz="1500" dirty="0">
                <a:latin typeface="Arial Mon" charset="0"/>
              </a:rPr>
              <a:t>03</a:t>
            </a:r>
            <a:r>
              <a:rPr lang="en-US" altLang="en-US" sz="1500" dirty="0">
                <a:latin typeface="Arial Mon" charset="0"/>
              </a:rPr>
              <a:t>-</a:t>
            </a:r>
            <a:r>
              <a:rPr lang="mn-MN" altLang="en-US" sz="1500" dirty="0">
                <a:latin typeface="Arial Mon" charset="0"/>
              </a:rPr>
              <a:t>09</a:t>
            </a:r>
            <a:endParaRPr lang="en-US" altLang="en-US" sz="1500" dirty="0">
              <a:latin typeface="Arial Mon" charset="0"/>
            </a:endParaRPr>
          </a:p>
        </p:txBody>
      </p:sp>
      <p:pic>
        <p:nvPicPr>
          <p:cNvPr id="10" name="Picture 9"/>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22424" y="5715000"/>
            <a:ext cx="695668" cy="685800"/>
          </a:xfrm>
          <a:prstGeom prst="rect">
            <a:avLst/>
          </a:prstGeom>
        </p:spPr>
      </p:pic>
      <p:sp>
        <p:nvSpPr>
          <p:cNvPr id="12" name="Subtitle 2"/>
          <p:cNvSpPr txBox="1">
            <a:spLocks noChangeArrowheads="1"/>
          </p:cNvSpPr>
          <p:nvPr/>
        </p:nvSpPr>
        <p:spPr bwMode="auto">
          <a:xfrm>
            <a:off x="1752674" y="5715000"/>
            <a:ext cx="6248326"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73050" indent="-273050">
              <a:defRPr>
                <a:solidFill>
                  <a:schemeClr val="tx1"/>
                </a:solidFill>
                <a:latin typeface="Arial" panose="020B0604020202020204" pitchFamily="34" charset="0"/>
                <a:cs typeface="Arial" panose="020B0604020202020204" pitchFamily="34" charset="0"/>
              </a:defRPr>
            </a:lvl1pPr>
            <a:lvl2pPr marL="742950" indent="-349250">
              <a:defRPr>
                <a:solidFill>
                  <a:schemeClr val="tx1"/>
                </a:solidFill>
                <a:latin typeface="Arial" panose="020B0604020202020204" pitchFamily="34" charset="0"/>
                <a:cs typeface="Arial" panose="020B0604020202020204" pitchFamily="34" charset="0"/>
              </a:defRPr>
            </a:lvl2pPr>
            <a:lvl3pPr marL="1143000" indent="-474663">
              <a:defRPr>
                <a:solidFill>
                  <a:schemeClr val="tx1"/>
                </a:solidFill>
                <a:latin typeface="Arial" panose="020B0604020202020204" pitchFamily="34" charset="0"/>
                <a:cs typeface="Arial" panose="020B0604020202020204" pitchFamily="34" charset="0"/>
              </a:defRPr>
            </a:lvl3pPr>
            <a:lvl4pPr marL="1600200" indent="-622300">
              <a:defRPr>
                <a:solidFill>
                  <a:schemeClr val="tx1"/>
                </a:solidFill>
                <a:latin typeface="Arial" panose="020B0604020202020204" pitchFamily="34" charset="0"/>
                <a:cs typeface="Arial" panose="020B0604020202020204" pitchFamily="34" charset="0"/>
              </a:defRPr>
            </a:lvl4pPr>
            <a:lvl5pPr marL="2057400" indent="-804863">
              <a:defRPr>
                <a:solidFill>
                  <a:schemeClr val="tx1"/>
                </a:solidFill>
                <a:latin typeface="Arial" panose="020B0604020202020204" pitchFamily="34" charset="0"/>
                <a:cs typeface="Arial" panose="020B0604020202020204" pitchFamily="34" charset="0"/>
              </a:defRPr>
            </a:lvl5pPr>
            <a:lvl6pPr marL="25146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804863"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mn-MN" dirty="0"/>
              <a:t>2015 онд БАРИЛГЫН</a:t>
            </a:r>
            <a:r>
              <a:rPr lang="en-US" dirty="0"/>
              <a:t> </a:t>
            </a:r>
            <a:r>
              <a:rPr lang="mn-MN" dirty="0"/>
              <a:t>САЛБАРТ</a:t>
            </a:r>
            <a:r>
              <a:rPr lang="en-US" dirty="0"/>
              <a:t> </a:t>
            </a:r>
            <a:r>
              <a:rPr lang="mn-MN" dirty="0"/>
              <a:t>БАТЛАГДСАН </a:t>
            </a:r>
            <a:r>
              <a:rPr lang="mn-MN" altLang="en-US" dirty="0"/>
              <a:t>СТАНДАРТУУД</a:t>
            </a:r>
            <a:endParaRPr lang="en-US" altLang="en-US" dirty="0"/>
          </a:p>
        </p:txBody>
      </p:sp>
      <p:sp>
        <p:nvSpPr>
          <p:cNvPr id="13" name="Rectangle 1"/>
          <p:cNvSpPr>
            <a:spLocks noChangeArrowheads="1"/>
          </p:cNvSpPr>
          <p:nvPr/>
        </p:nvSpPr>
        <p:spPr bwMode="auto">
          <a:xfrm>
            <a:off x="609704" y="203939"/>
            <a:ext cx="7380162" cy="8617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r>
              <a:rPr lang="eu-ES" sz="1600" b="1" dirty="0">
                <a:solidFill>
                  <a:schemeClr val="bg1"/>
                </a:solidFill>
              </a:rPr>
              <a:t>Стандартчилл</a:t>
            </a:r>
            <a:r>
              <a:rPr lang="mn-MN" sz="1600" b="1" dirty="0">
                <a:solidFill>
                  <a:schemeClr val="bg1"/>
                </a:solidFill>
              </a:rPr>
              <a:t>ын ү</a:t>
            </a:r>
            <a:r>
              <a:rPr lang="eu-ES" sz="1600" b="1" dirty="0">
                <a:solidFill>
                  <a:schemeClr val="bg1"/>
                </a:solidFill>
              </a:rPr>
              <a:t>ндэсний </a:t>
            </a:r>
            <a:r>
              <a:rPr lang="mn-MN" sz="1600" b="1" dirty="0">
                <a:solidFill>
                  <a:schemeClr val="bg1"/>
                </a:solidFill>
              </a:rPr>
              <a:t>з</a:t>
            </a:r>
            <a:r>
              <a:rPr lang="eu-ES" sz="1600" b="1" dirty="0">
                <a:solidFill>
                  <a:schemeClr val="bg1"/>
                </a:solidFill>
              </a:rPr>
              <a:t>өвлөлийн </a:t>
            </a:r>
            <a:endParaRPr lang="mn-MN" sz="1600" b="1" dirty="0" smtClean="0">
              <a:solidFill>
                <a:schemeClr val="bg1"/>
              </a:solidFill>
            </a:endParaRPr>
          </a:p>
          <a:p>
            <a:r>
              <a:rPr lang="eu-ES" sz="1600" b="1" dirty="0" smtClean="0">
                <a:solidFill>
                  <a:schemeClr val="bg1"/>
                </a:solidFill>
              </a:rPr>
              <a:t>201</a:t>
            </a:r>
            <a:r>
              <a:rPr lang="mn-MN" sz="1600" b="1" dirty="0">
                <a:solidFill>
                  <a:schemeClr val="bg1"/>
                </a:solidFill>
              </a:rPr>
              <a:t>5 </a:t>
            </a:r>
            <a:r>
              <a:rPr lang="eu-ES" sz="1600" b="1" dirty="0">
                <a:solidFill>
                  <a:schemeClr val="bg1"/>
                </a:solidFill>
              </a:rPr>
              <a:t>оны </a:t>
            </a:r>
            <a:r>
              <a:rPr lang="mn-MN" sz="1600" b="1" dirty="0" smtClean="0">
                <a:solidFill>
                  <a:schemeClr val="bg1"/>
                </a:solidFill>
              </a:rPr>
              <a:t>12</a:t>
            </a:r>
            <a:r>
              <a:rPr lang="eu-ES" sz="1600" b="1" dirty="0" smtClean="0">
                <a:solidFill>
                  <a:schemeClr val="bg1"/>
                </a:solidFill>
              </a:rPr>
              <a:t> д</a:t>
            </a:r>
            <a:r>
              <a:rPr lang="mn-MN" sz="1600" b="1" dirty="0" smtClean="0">
                <a:solidFill>
                  <a:schemeClr val="bg1"/>
                </a:solidFill>
              </a:rPr>
              <a:t>угаа</a:t>
            </a:r>
            <a:r>
              <a:rPr lang="eu-ES" sz="1600" b="1" dirty="0" smtClean="0">
                <a:solidFill>
                  <a:schemeClr val="bg1"/>
                </a:solidFill>
              </a:rPr>
              <a:t>р </a:t>
            </a:r>
            <a:r>
              <a:rPr lang="eu-ES" sz="1600" b="1" dirty="0">
                <a:solidFill>
                  <a:schemeClr val="bg1"/>
                </a:solidFill>
              </a:rPr>
              <a:t>сарын </a:t>
            </a:r>
            <a:r>
              <a:rPr lang="mn-MN" sz="1600" b="1" dirty="0" smtClean="0">
                <a:solidFill>
                  <a:schemeClr val="bg1"/>
                </a:solidFill>
              </a:rPr>
              <a:t>24</a:t>
            </a:r>
            <a:r>
              <a:rPr lang="eu-ES" sz="1600" b="1" dirty="0" smtClean="0">
                <a:solidFill>
                  <a:schemeClr val="bg1"/>
                </a:solidFill>
              </a:rPr>
              <a:t>-ны </a:t>
            </a:r>
            <a:r>
              <a:rPr lang="eu-ES" sz="1600" b="1" dirty="0">
                <a:solidFill>
                  <a:schemeClr val="bg1"/>
                </a:solidFill>
              </a:rPr>
              <a:t>өдрийн </a:t>
            </a:r>
            <a:r>
              <a:rPr lang="mn-MN" sz="1600" b="1" dirty="0" smtClean="0">
                <a:solidFill>
                  <a:schemeClr val="bg1"/>
                </a:solidFill>
              </a:rPr>
              <a:t>59</a:t>
            </a:r>
            <a:r>
              <a:rPr lang="eu-ES" sz="1600" b="1" dirty="0" smtClean="0">
                <a:solidFill>
                  <a:schemeClr val="bg1"/>
                </a:solidFill>
              </a:rPr>
              <a:t> </a:t>
            </a:r>
            <a:r>
              <a:rPr lang="eu-ES" sz="1600" b="1" dirty="0">
                <a:solidFill>
                  <a:schemeClr val="bg1"/>
                </a:solidFill>
              </a:rPr>
              <a:t>д</a:t>
            </a:r>
            <a:r>
              <a:rPr lang="mn-MN" sz="1600" b="1" dirty="0">
                <a:solidFill>
                  <a:schemeClr val="bg1"/>
                </a:solidFill>
              </a:rPr>
              <a:t>угаар </a:t>
            </a:r>
            <a:r>
              <a:rPr lang="eu-ES" sz="1600" b="1" dirty="0">
                <a:solidFill>
                  <a:schemeClr val="bg1"/>
                </a:solidFill>
              </a:rPr>
              <a:t>тогтоолоор батлав</a:t>
            </a:r>
            <a:r>
              <a:rPr lang="eu-ES" sz="1400" b="1" dirty="0" smtClean="0">
                <a:solidFill>
                  <a:schemeClr val="bg1"/>
                </a:solidFill>
              </a:rPr>
              <a:t>.</a:t>
            </a:r>
            <a:endParaRPr kumimoji="0" lang="en-US" altLang="en-US" sz="1400" b="1" i="0" u="none" strike="noStrike" cap="none" normalizeH="0" baseline="0" dirty="0" smtClean="0">
              <a:ln>
                <a:noFill/>
              </a:ln>
              <a:solidFill>
                <a:schemeClr val="bg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1" i="0" u="none" strike="noStrike" cap="none" normalizeH="0" baseline="0" dirty="0" smtClean="0">
              <a:ln>
                <a:noFill/>
              </a:ln>
              <a:solidFill>
                <a:schemeClr val="bg1"/>
              </a:solidFill>
              <a:effectLst/>
            </a:endParaRPr>
          </a:p>
        </p:txBody>
      </p:sp>
      <p:graphicFrame>
        <p:nvGraphicFramePr>
          <p:cNvPr id="3" name="Table 2"/>
          <p:cNvGraphicFramePr>
            <a:graphicFrameLocks noGrp="1"/>
          </p:cNvGraphicFramePr>
          <p:nvPr>
            <p:extLst>
              <p:ext uri="{D42A27DB-BD31-4B8C-83A1-F6EECF244321}">
                <p14:modId xmlns:p14="http://schemas.microsoft.com/office/powerpoint/2010/main" val="2130437416"/>
              </p:ext>
            </p:extLst>
          </p:nvPr>
        </p:nvGraphicFramePr>
        <p:xfrm>
          <a:off x="609705" y="1022722"/>
          <a:ext cx="8077094" cy="3316369"/>
        </p:xfrm>
        <a:graphic>
          <a:graphicData uri="http://schemas.openxmlformats.org/drawingml/2006/table">
            <a:tbl>
              <a:tblPr firstRow="1" firstCol="1" lastRow="1" lastCol="1" bandRow="1" bandCol="1">
                <a:tableStyleId>{5C22544A-7EE6-4342-B048-85BDC9FD1C3A}</a:tableStyleId>
              </a:tblPr>
              <a:tblGrid>
                <a:gridCol w="534307"/>
                <a:gridCol w="3447998"/>
                <a:gridCol w="2325484"/>
                <a:gridCol w="1769305"/>
              </a:tblGrid>
              <a:tr h="1297783">
                <a:tc>
                  <a:txBody>
                    <a:bodyPr/>
                    <a:lstStyle/>
                    <a:p>
                      <a:pPr algn="just">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1.16</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a:t>
                      </a:r>
                      <a:r>
                        <a:rPr lang="en-US" sz="1400" b="1">
                          <a:solidFill>
                            <a:schemeClr val="bg1"/>
                          </a:solidFill>
                          <a:effectLst/>
                          <a:latin typeface="Arial" panose="020B0604020202020204" pitchFamily="34" charset="0"/>
                          <a:cs typeface="Arial" panose="020B0604020202020204" pitchFamily="34" charset="0"/>
                        </a:rPr>
                        <a:t>5</a:t>
                      </a:r>
                      <a:r>
                        <a:rPr lang="mn-MN" sz="1400" b="1">
                          <a:solidFill>
                            <a:schemeClr val="bg1"/>
                          </a:solidFill>
                          <a:effectLst/>
                          <a:latin typeface="Arial" panose="020B0604020202020204" pitchFamily="34" charset="0"/>
                          <a:cs typeface="Arial" panose="020B0604020202020204" pitchFamily="34" charset="0"/>
                        </a:rPr>
                        <a:t>-р хэсэг: Идэвхт лагийн системийн агааржуулах санд цэвэрлэгдсэн усанд ууссан хүчилтөрөгчийг хэмжих</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2D050"/>
                    </a:solidFill>
                  </a:tcPr>
                </a:tc>
                <a:tc>
                  <a:txBody>
                    <a:bodyPr/>
                    <a:lstStyle/>
                    <a:p>
                      <a:pPr algn="ctr">
                        <a:lnSpc>
                          <a:spcPct val="107000"/>
                        </a:lnSpc>
                        <a:spcAft>
                          <a:spcPts val="0"/>
                        </a:spcAft>
                      </a:pPr>
                      <a:r>
                        <a:rPr lang="de-CH" sz="1400" b="1">
                          <a:solidFill>
                            <a:schemeClr val="bg1"/>
                          </a:solidFill>
                          <a:effectLst/>
                          <a:latin typeface="Arial" panose="020B0604020202020204" pitchFamily="34" charset="0"/>
                          <a:cs typeface="Arial" panose="020B0604020202020204" pitchFamily="34" charset="0"/>
                        </a:rPr>
                        <a:t>MNS EN</a:t>
                      </a:r>
                      <a:r>
                        <a:rPr lang="en-US" sz="1400" b="1">
                          <a:solidFill>
                            <a:schemeClr val="bg1"/>
                          </a:solidFill>
                          <a:effectLst/>
                          <a:latin typeface="Arial" panose="020B0604020202020204" pitchFamily="34" charset="0"/>
                          <a:cs typeface="Arial" panose="020B0604020202020204" pitchFamily="34" charset="0"/>
                        </a:rPr>
                        <a:t> 12255 – 15 : 2</a:t>
                      </a:r>
                      <a:r>
                        <a:rPr lang="de-CH" sz="1400" b="1">
                          <a:solidFill>
                            <a:schemeClr val="bg1"/>
                          </a:solidFill>
                          <a:effectLst/>
                          <a:latin typeface="Arial" panose="020B0604020202020204" pitchFamily="34" charset="0"/>
                          <a:cs typeface="Arial" panose="020B0604020202020204" pitchFamily="34" charset="0"/>
                        </a:rPr>
                        <a:t>015</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648891">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1.17</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Бохир ус цэвэрлэх байгууламж</a:t>
                      </a:r>
                      <a:r>
                        <a:rPr lang="en-US" sz="1400" b="1">
                          <a:solidFill>
                            <a:schemeClr val="bg1"/>
                          </a:solidFill>
                          <a:effectLst/>
                          <a:latin typeface="Arial" panose="020B0604020202020204" pitchFamily="34" charset="0"/>
                          <a:cs typeface="Arial" panose="020B0604020202020204" pitchFamily="34" charset="0"/>
                        </a:rPr>
                        <a:t>.</a:t>
                      </a: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16-р хэсэг: Механик шүүлтүүр</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solidFill>
                      <a:srgbClr val="92D050"/>
                    </a:solidFill>
                  </a:tcPr>
                </a:tc>
                <a:tc>
                  <a:txBody>
                    <a:bodyPr/>
                    <a:lstStyle/>
                    <a:p>
                      <a:pPr algn="ctr">
                        <a:lnSpc>
                          <a:spcPct val="107000"/>
                        </a:lnSpc>
                        <a:spcAft>
                          <a:spcPts val="0"/>
                        </a:spcAft>
                      </a:pPr>
                      <a:r>
                        <a:rPr lang="de-CH" sz="1400" b="1" dirty="0">
                          <a:solidFill>
                            <a:schemeClr val="bg1"/>
                          </a:solidFill>
                          <a:effectLst/>
                          <a:latin typeface="Arial" panose="020B0604020202020204" pitchFamily="34" charset="0"/>
                          <a:cs typeface="Arial" panose="020B0604020202020204" pitchFamily="34" charset="0"/>
                        </a:rPr>
                        <a:t>MNS EN</a:t>
                      </a:r>
                      <a:r>
                        <a:rPr lang="en-US" sz="1400" b="1" dirty="0">
                          <a:solidFill>
                            <a:schemeClr val="bg1"/>
                          </a:solidFill>
                          <a:effectLst/>
                          <a:latin typeface="Arial" panose="020B0604020202020204" pitchFamily="34" charset="0"/>
                          <a:cs typeface="Arial" panose="020B0604020202020204" pitchFamily="34" charset="0"/>
                        </a:rPr>
                        <a:t> 12255 – 1</a:t>
                      </a:r>
                      <a:r>
                        <a:rPr lang="mn-MN" sz="1400" b="1" dirty="0">
                          <a:solidFill>
                            <a:schemeClr val="bg1"/>
                          </a:solidFill>
                          <a:effectLst/>
                          <a:latin typeface="Arial" panose="020B0604020202020204" pitchFamily="34" charset="0"/>
                          <a:cs typeface="Arial" panose="020B0604020202020204" pitchFamily="34" charset="0"/>
                        </a:rPr>
                        <a:t>6</a:t>
                      </a:r>
                      <a:r>
                        <a:rPr lang="en-US" sz="1400" b="1" dirty="0">
                          <a:solidFill>
                            <a:schemeClr val="bg1"/>
                          </a:solidFill>
                          <a:effectLst/>
                          <a:latin typeface="Arial" panose="020B0604020202020204" pitchFamily="34" charset="0"/>
                          <a:cs typeface="Arial" panose="020B0604020202020204" pitchFamily="34" charset="0"/>
                        </a:rPr>
                        <a:t>: 2</a:t>
                      </a:r>
                      <a:r>
                        <a:rPr lang="de-CH" sz="1400" b="1" dirty="0">
                          <a:solidFill>
                            <a:schemeClr val="bg1"/>
                          </a:solidFill>
                          <a:effectLst/>
                          <a:latin typeface="Arial" panose="020B0604020202020204" pitchFamily="34" charset="0"/>
                          <a:cs typeface="Arial" panose="020B0604020202020204" pitchFamily="34" charset="0"/>
                        </a:rPr>
                        <a:t>015</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r h="1297783">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 </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1.18</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tc>
                <a:tc>
                  <a:txBody>
                    <a:bodyPr/>
                    <a:lstStyle/>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Гамшгийн үе дэх аюулгүй байдал.</a:t>
                      </a:r>
                      <a:endParaRPr lang="en-US" sz="1400" b="1">
                        <a:solidFill>
                          <a:schemeClr val="bg1"/>
                        </a:solidFill>
                        <a:effectLst/>
                        <a:latin typeface="Arial" panose="020B0604020202020204" pitchFamily="34" charset="0"/>
                        <a:cs typeface="Arial" panose="020B0604020202020204" pitchFamily="34" charset="0"/>
                      </a:endParaRPr>
                    </a:p>
                    <a:p>
                      <a:pPr algn="just">
                        <a:lnSpc>
                          <a:spcPct val="107000"/>
                        </a:lnSpc>
                        <a:spcAft>
                          <a:spcPts val="0"/>
                        </a:spcAft>
                      </a:pPr>
                      <a:r>
                        <a:rPr lang="mn-MN" sz="1400" b="1">
                          <a:solidFill>
                            <a:schemeClr val="bg1"/>
                          </a:solidFill>
                          <a:effectLst/>
                          <a:latin typeface="Arial" panose="020B0604020202020204" pitchFamily="34" charset="0"/>
                          <a:cs typeface="Arial" panose="020B0604020202020204" pitchFamily="34" charset="0"/>
                        </a:rPr>
                        <a:t>Барилга, байгууламжийн инженерийн системийн удирдлага болон мониторингийн бүтэц, зохион байгуулалтын тогтолцоо. Ерөнхий шаардлага</a:t>
                      </a:r>
                      <a:endParaRPr lang="en-US" sz="1400" b="1">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rgbClr val="92D050"/>
                    </a:solidFill>
                  </a:tcPr>
                </a:tc>
                <a:tc>
                  <a:txBody>
                    <a:bodyPr/>
                    <a:lstStyle/>
                    <a:p>
                      <a:pPr algn="ctr">
                        <a:lnSpc>
                          <a:spcPct val="107000"/>
                        </a:lnSpc>
                        <a:spcAft>
                          <a:spcPts val="0"/>
                        </a:spcAft>
                      </a:pPr>
                      <a:r>
                        <a:rPr lang="en-US" sz="1400" b="1" dirty="0" smtClean="0">
                          <a:solidFill>
                            <a:schemeClr val="bg1"/>
                          </a:solidFill>
                          <a:effectLst/>
                          <a:latin typeface="Arial" panose="020B0604020202020204" pitchFamily="34" charset="0"/>
                          <a:cs typeface="Arial" panose="020B0604020202020204" pitchFamily="34" charset="0"/>
                        </a:rPr>
                        <a:t>MNS</a:t>
                      </a:r>
                      <a:r>
                        <a:rPr lang="en-US" sz="1400" b="1" baseline="0" dirty="0" smtClean="0">
                          <a:solidFill>
                            <a:schemeClr val="bg1"/>
                          </a:solidFill>
                          <a:effectLst/>
                          <a:latin typeface="Arial" panose="020B0604020202020204" pitchFamily="34" charset="0"/>
                          <a:cs typeface="Arial" panose="020B0604020202020204" pitchFamily="34" charset="0"/>
                        </a:rPr>
                        <a:t> 6566 </a:t>
                      </a:r>
                      <a:r>
                        <a:rPr lang="en-US" sz="1400" b="1" dirty="0" smtClean="0">
                          <a:solidFill>
                            <a:schemeClr val="bg1"/>
                          </a:solidFill>
                          <a:effectLst/>
                          <a:latin typeface="Arial" panose="020B0604020202020204" pitchFamily="34" charset="0"/>
                          <a:cs typeface="Arial" panose="020B0604020202020204" pitchFamily="34" charset="0"/>
                        </a:rPr>
                        <a:t>:</a:t>
                      </a:r>
                      <a:r>
                        <a:rPr lang="en-US" sz="1400" b="1" baseline="0" dirty="0" smtClean="0">
                          <a:solidFill>
                            <a:schemeClr val="bg1"/>
                          </a:solidFill>
                          <a:effectLst/>
                          <a:latin typeface="Arial" panose="020B0604020202020204" pitchFamily="34" charset="0"/>
                          <a:cs typeface="Arial" panose="020B0604020202020204" pitchFamily="34" charset="0"/>
                        </a:rPr>
                        <a:t> </a:t>
                      </a:r>
                      <a:r>
                        <a:rPr lang="mn-MN" sz="1400" b="1" dirty="0" smtClean="0">
                          <a:solidFill>
                            <a:schemeClr val="bg1"/>
                          </a:solidFill>
                          <a:effectLst/>
                          <a:latin typeface="Arial" panose="020B0604020202020204" pitchFamily="34" charset="0"/>
                          <a:cs typeface="Arial" panose="020B0604020202020204" pitchFamily="34" charset="0"/>
                        </a:rPr>
                        <a:t>2015</a:t>
                      </a:r>
                      <a:endParaRPr lang="en-US" sz="1400" b="1" dirty="0">
                        <a:solidFill>
                          <a:schemeClr val="bg1"/>
                        </a:solidFill>
                        <a:effectLst/>
                        <a:latin typeface="Arial" panose="020B0604020202020204" pitchFamily="34" charset="0"/>
                        <a:cs typeface="Arial" panose="020B0604020202020204" pitchFamily="34" charset="0"/>
                      </a:endParaRPr>
                    </a:p>
                    <a:p>
                      <a:pPr algn="l">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solidFill>
                      <a:schemeClr val="accent1">
                        <a:lumMod val="60000"/>
                        <a:lumOff val="40000"/>
                      </a:schemeClr>
                    </a:solidFill>
                  </a:tcPr>
                </a:tc>
                <a:tc>
                  <a:txBody>
                    <a:bodyPr/>
                    <a:lstStyle/>
                    <a:p>
                      <a:pPr algn="ctr">
                        <a:lnSpc>
                          <a:spcPct val="107000"/>
                        </a:lnSpc>
                        <a:spcAft>
                          <a:spcPts val="0"/>
                        </a:spcAft>
                      </a:pPr>
                      <a:r>
                        <a:rPr lang="mn-MN" sz="1400" b="1" dirty="0">
                          <a:solidFill>
                            <a:schemeClr val="bg1"/>
                          </a:solidFill>
                          <a:effectLst/>
                          <a:latin typeface="Arial" panose="020B0604020202020204" pitchFamily="34" charset="0"/>
                          <a:cs typeface="Arial" panose="020B0604020202020204" pitchFamily="34" charset="0"/>
                        </a:rPr>
                        <a:t>Барилгын хөгжлийн төв </a:t>
                      </a:r>
                      <a:endParaRPr lang="en-US" sz="14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marL="68580" marR="68580" marT="0" marB="0" anchor="ctr"/>
                </a:tc>
              </a:tr>
            </a:tbl>
          </a:graphicData>
        </a:graphic>
      </p:graphicFrame>
      <p:sp>
        <p:nvSpPr>
          <p:cNvPr id="4" name="Rectangle 3"/>
          <p:cNvSpPr/>
          <p:nvPr/>
        </p:nvSpPr>
        <p:spPr>
          <a:xfrm>
            <a:off x="609704" y="3829549"/>
            <a:ext cx="7848394" cy="1477328"/>
          </a:xfrm>
          <a:prstGeom prst="rect">
            <a:avLst/>
          </a:prstGeom>
        </p:spPr>
        <p:txBody>
          <a:bodyPr wrap="square">
            <a:spAutoFit/>
          </a:bodyPr>
          <a:lstStyle/>
          <a:p>
            <a:pPr>
              <a:spcAft>
                <a:spcPts val="0"/>
              </a:spcAft>
              <a:tabLst>
                <a:tab pos="5181600" algn="l"/>
              </a:tabLst>
            </a:pPr>
            <a:endParaRPr lang="en-US" dirty="0" smtClean="0">
              <a:solidFill>
                <a:schemeClr val="bg1"/>
              </a:solidFill>
              <a:ea typeface="Times New Roman" panose="02020603050405020304" pitchFamily="18" charset="0"/>
              <a:cs typeface="Times New Roman" panose="02020603050405020304" pitchFamily="18" charset="0"/>
            </a:endParaRPr>
          </a:p>
          <a:p>
            <a:pPr>
              <a:spcAft>
                <a:spcPts val="0"/>
              </a:spcAft>
              <a:tabLst>
                <a:tab pos="5181600" algn="l"/>
              </a:tabLst>
            </a:pPr>
            <a:endParaRPr lang="en-US" dirty="0">
              <a:solidFill>
                <a:schemeClr val="bg1"/>
              </a:solidFill>
              <a:ea typeface="Times New Roman" panose="02020603050405020304" pitchFamily="18" charset="0"/>
              <a:cs typeface="Times New Roman" panose="02020603050405020304" pitchFamily="18" charset="0"/>
            </a:endParaRPr>
          </a:p>
          <a:p>
            <a:pPr>
              <a:spcAft>
                <a:spcPts val="0"/>
              </a:spcAft>
              <a:tabLst>
                <a:tab pos="5181600" algn="l"/>
              </a:tabLst>
            </a:pPr>
            <a:r>
              <a:rPr lang="en-US" dirty="0" smtClean="0">
                <a:solidFill>
                  <a:schemeClr val="bg1"/>
                </a:solidFill>
                <a:ea typeface="Times New Roman" panose="02020603050405020304" pitchFamily="18" charset="0"/>
                <a:cs typeface="Times New Roman" panose="02020603050405020304" pitchFamily="18" charset="0"/>
              </a:rPr>
              <a:t>MNS </a:t>
            </a:r>
            <a:r>
              <a:rPr lang="en-US" dirty="0">
                <a:solidFill>
                  <a:schemeClr val="bg1"/>
                </a:solidFill>
                <a:ea typeface="Times New Roman" panose="02020603050405020304" pitchFamily="18" charset="0"/>
                <a:cs typeface="Times New Roman" panose="02020603050405020304" pitchFamily="18" charset="0"/>
              </a:rPr>
              <a:t>3091:2008, </a:t>
            </a:r>
            <a:r>
              <a:rPr lang="mn-MN" dirty="0">
                <a:solidFill>
                  <a:schemeClr val="bg1"/>
                </a:solidFill>
                <a:ea typeface="Times New Roman" panose="02020603050405020304" pitchFamily="18" charset="0"/>
                <a:cs typeface="Times New Roman" panose="02020603050405020304" pitchFamily="18" charset="0"/>
              </a:rPr>
              <a:t>Цемент. Техникийн ерөнхий шаардлага” стандартын 5.3.2-т ... полимер уут нь дотроо гялгар ууттай, өндөр нягтаршилттай... гэж оруулах. </a:t>
            </a:r>
            <a:endParaRPr lang="en-US" dirty="0">
              <a:solidFill>
                <a:schemeClr val="bg1"/>
              </a:solidFill>
              <a:effectLst/>
              <a:latin typeface="Arial Mon"/>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09515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ppt/theme/theme2.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TM04033919[[fn=Circuit]]</Template>
  <TotalTime>1598</TotalTime>
  <Pages>0</Pages>
  <Words>1142</Words>
  <Characters>0</Characters>
  <Application>Microsoft Office PowerPoint</Application>
  <DocSecurity>0</DocSecurity>
  <PresentationFormat>On-screen Show (4:3)</PresentationFormat>
  <Lines>0</Lines>
  <Paragraphs>238</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Circuit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CharactersWithSpaces>0</CharactersWithSpaces>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Munduush</dc:creator>
  <cp:lastModifiedBy>MGL</cp:lastModifiedBy>
  <cp:revision>131</cp:revision>
  <cp:lastPrinted>1899-12-30T00:00:00Z</cp:lastPrinted>
  <dcterms:created xsi:type="dcterms:W3CDTF">2011-11-23T07:13:13Z</dcterms:created>
  <dcterms:modified xsi:type="dcterms:W3CDTF">2016-04-15T02:26:51Z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1033-8.1.0.3030</vt:lpwstr>
  </property>
</Properties>
</file>